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6"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36945" y="0"/>
            <a:ext cx="12228945"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1750736"/>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Traslados aeropuerto-hotel- aeropuerto Cd de México.</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3 noches de hospedaje en Cd México con desayuno</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Tour Basílica de Guadalupe y Pirámides de Teotihuacán </a:t>
            </a:r>
          </a:p>
          <a:p>
            <a:pPr marL="34290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Tour City - Xochimilco - Coyoacán  </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Tarjeta de asistencia para personas hasta 75 años con cobertura </a:t>
            </a:r>
            <a:r>
              <a:rPr lang="es-CO"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usd</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20.000 y </a:t>
            </a:r>
            <a:r>
              <a:rPr lang="es-CO"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covid</a:t>
            </a: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 19 </a:t>
            </a:r>
          </a:p>
          <a:p>
            <a:pPr marL="342900" lvl="0" indent="-342900">
              <a:lnSpc>
                <a:spcPct val="120000"/>
              </a:lnSpc>
              <a:buSzPts val="1000"/>
              <a:buFont typeface="Symbol" panose="05050102010706020507" pitchFamily="18" charset="2"/>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no estipulada en el programa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18" r="28418"/>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25753" y="185980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66329" y="3766869"/>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2428025709"/>
              </p:ext>
            </p:extLst>
          </p:nvPr>
        </p:nvGraphicFramePr>
        <p:xfrm>
          <a:off x="798326" y="2855415"/>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REGENTE</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436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319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290</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196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US" sz="1400" b="1">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ESTORIL</a:t>
                      </a:r>
                      <a:endParaRPr lang="es-CO" sz="115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455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319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296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208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ROYAL REFORMA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521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358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335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215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CASA BLANCA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513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373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351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215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PLAZA FLORENCIA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183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183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183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169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US" sz="1400" b="1" dirty="0">
                          <a:solidFill>
                            <a:schemeClr val="tx1"/>
                          </a:solidFill>
                          <a:effectLst/>
                          <a:latin typeface="Helvetica" panose="020B0604020202020204" pitchFamily="34" charset="0"/>
                          <a:ea typeface="Times New Roman" panose="02020603050405020304" pitchFamily="18" charset="0"/>
                          <a:cs typeface="Arial" panose="020B0604020202020204" pitchFamily="34" charset="0"/>
                        </a:rPr>
                        <a:t>GALERIA PLAZA</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583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408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358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219</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303151341"/>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8" y="2354199"/>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3172210664"/>
              </p:ext>
            </p:extLst>
          </p:nvPr>
        </p:nvGraphicFramePr>
        <p:xfrm>
          <a:off x="7478559" y="2152190"/>
          <a:ext cx="4328365" cy="1187670"/>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ALMUERZOS EN BASILICA Y XOCHIMILCO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52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441634"/>
            <a:ext cx="4372158" cy="338554"/>
          </a:xfrm>
          <a:prstGeom prst="rect">
            <a:avLst/>
          </a:prstGeom>
          <a:noFill/>
        </p:spPr>
        <p:txBody>
          <a:bodyPr wrap="square" rtlCol="0">
            <a:spAutoFit/>
          </a:bodyPr>
          <a:lstStyle/>
          <a:p>
            <a:r>
              <a:rPr lang="es-CO" sz="1600" b="1" noProof="0" dirty="0">
                <a:solidFill>
                  <a:srgbClr val="0070C0"/>
                </a:solidFill>
              </a:rPr>
              <a:t>CHINAMPAS MEXICANAS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BASÍLICA DE GUADALUPE - TEOTIHUACÁN </a:t>
            </a:r>
          </a:p>
          <a:p>
            <a:pPr algn="just">
              <a:lnSpc>
                <a:spcPct val="150000"/>
              </a:lnSpc>
            </a:pPr>
            <a:r>
              <a:rPr lang="es-MX" sz="1200" b="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372158" cy="338554"/>
          </a:xfrm>
          <a:prstGeom prst="rect">
            <a:avLst/>
          </a:prstGeom>
          <a:noFill/>
        </p:spPr>
        <p:txBody>
          <a:bodyPr wrap="square" rtlCol="0">
            <a:spAutoFit/>
          </a:bodyPr>
          <a:lstStyle/>
          <a:p>
            <a:r>
              <a:rPr lang="es-CO" sz="1600" b="1" noProof="0" dirty="0">
                <a:solidFill>
                  <a:srgbClr val="0070C0"/>
                </a:solidFill>
              </a:rPr>
              <a:t>CHINAMPAS MEXICANAS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086047"/>
            <a:ext cx="6151418" cy="572656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CITY- XOCHIMILCO - COYOACAN</a:t>
            </a:r>
          </a:p>
          <a:p>
            <a:pPr algn="just">
              <a:lnSpc>
                <a:spcPct val="150000"/>
              </a:lnSpc>
            </a:pPr>
            <a:r>
              <a:rPr lang="es-MX" sz="1200" b="0" i="0" noProof="0" dirty="0">
                <a:solidFill>
                  <a:srgbClr val="000000"/>
                </a:solidFill>
                <a:effectLst/>
              </a:rPr>
              <a:t>Desayuno incluido en el hotel.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regresaremos a nuestro hotel.</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4. CD MÉXICO - BOGOTÁ</a:t>
            </a:r>
          </a:p>
          <a:p>
            <a:pPr algn="just">
              <a:lnSpc>
                <a:spcPct val="150000"/>
              </a:lnSpc>
            </a:pPr>
            <a:r>
              <a:rPr lang="es-CO" sz="1200" b="0" i="0" noProof="0" dirty="0">
                <a:solidFill>
                  <a:srgbClr val="000000"/>
                </a:solidFill>
                <a:effectLst/>
              </a:rPr>
              <a:t>Después del desayuno incluido traslado al aeropuerto con destino a casa.</a:t>
            </a: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8021" r="802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4 Días / 3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CHINAMPAS </a:t>
            </a:r>
            <a:r>
              <a:rPr lang="es-CO" sz="3600" b="1" noProof="0" dirty="0">
                <a:solidFill>
                  <a:srgbClr val="FF6600"/>
                </a:solidFill>
                <a:latin typeface="Montserrat" panose="02000505000000020004" pitchFamily="2" charset="0"/>
              </a:rPr>
              <a:t>MEXICANAS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3576</TotalTime>
  <Words>784</Words>
  <Application>Microsoft Office PowerPoint</Application>
  <PresentationFormat>Panorámica</PresentationFormat>
  <Paragraphs>93</Paragraphs>
  <Slides>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9</cp:revision>
  <dcterms:created xsi:type="dcterms:W3CDTF">2024-08-19T01:20:52Z</dcterms:created>
  <dcterms:modified xsi:type="dcterms:W3CDTF">2025-03-27T21:55:56Z</dcterms:modified>
</cp:coreProperties>
</file>