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7" r:id="rId2"/>
    <p:sldId id="441" r:id="rId3"/>
    <p:sldId id="535" r:id="rId4"/>
    <p:sldId id="530" r:id="rId5"/>
    <p:sldId id="379" r:id="rId6"/>
    <p:sldId id="536" r:id="rId7"/>
    <p:sldId id="537" r:id="rId8"/>
    <p:sldId id="53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28" autoAdjust="0"/>
    <p:restoredTop sz="91370"/>
  </p:normalViewPr>
  <p:slideViewPr>
    <p:cSldViewPr snapToGrid="0" showGuides="1">
      <p:cViewPr varScale="1">
        <p:scale>
          <a:sx n="104" d="100"/>
          <a:sy n="104" d="100"/>
        </p:scale>
        <p:origin x="1116" y="10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F6BA92-BD11-9545-9693-D7AB48155007}" type="datetimeFigureOut">
              <a:rPr lang="en-US" smtClean="0"/>
              <a:t>3/27/2025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758E72-A792-A64A-B3AE-3E1E1E81336B}" type="slidenum">
              <a:rPr lang="en-US" smtClean="0"/>
              <a:t>‹Nº›</a:t>
            </a:fld>
            <a:endParaRPr lang="en-US"/>
          </a:p>
        </p:txBody>
      </p:sp>
    </p:spTree>
    <p:extLst>
      <p:ext uri="{BB962C8B-B14F-4D97-AF65-F5344CB8AC3E}">
        <p14:creationId xmlns:p14="http://schemas.microsoft.com/office/powerpoint/2010/main" val="4275086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758E72-A792-A64A-B3AE-3E1E1E81336B}" type="slidenum">
              <a:rPr lang="en-US" smtClean="0"/>
              <a:t>4</a:t>
            </a:fld>
            <a:endParaRPr lang="en-US"/>
          </a:p>
        </p:txBody>
      </p:sp>
    </p:spTree>
    <p:extLst>
      <p:ext uri="{BB962C8B-B14F-4D97-AF65-F5344CB8AC3E}">
        <p14:creationId xmlns:p14="http://schemas.microsoft.com/office/powerpoint/2010/main" val="108760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lace holder">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0A52A340-CF95-307F-F925-C14357FD71FE}"/>
              </a:ext>
            </a:extLst>
          </p:cNvPr>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4331317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Place hold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7EFE088-0B78-7CDF-D099-3B1F5138B473}"/>
              </a:ext>
            </a:extLst>
          </p:cNvPr>
          <p:cNvSpPr>
            <a:spLocks noGrp="1"/>
          </p:cNvSpPr>
          <p:nvPr>
            <p:ph type="pic" sz="quarter" idx="10"/>
          </p:nvPr>
        </p:nvSpPr>
        <p:spPr>
          <a:xfrm>
            <a:off x="4977312" y="808077"/>
            <a:ext cx="6408738" cy="2498649"/>
          </a:xfrm>
          <a:custGeom>
            <a:avLst/>
            <a:gdLst>
              <a:gd name="connsiteX0" fmla="*/ 0 w 6408738"/>
              <a:gd name="connsiteY0" fmla="*/ 0 h 2498649"/>
              <a:gd name="connsiteX1" fmla="*/ 6408738 w 6408738"/>
              <a:gd name="connsiteY1" fmla="*/ 0 h 2498649"/>
              <a:gd name="connsiteX2" fmla="*/ 6408738 w 6408738"/>
              <a:gd name="connsiteY2" fmla="*/ 2498649 h 2498649"/>
              <a:gd name="connsiteX3" fmla="*/ 0 w 6408738"/>
              <a:gd name="connsiteY3" fmla="*/ 2498649 h 2498649"/>
            </a:gdLst>
            <a:ahLst/>
            <a:cxnLst>
              <a:cxn ang="0">
                <a:pos x="connsiteX0" y="connsiteY0"/>
              </a:cxn>
              <a:cxn ang="0">
                <a:pos x="connsiteX1" y="connsiteY1"/>
              </a:cxn>
              <a:cxn ang="0">
                <a:pos x="connsiteX2" y="connsiteY2"/>
              </a:cxn>
              <a:cxn ang="0">
                <a:pos x="connsiteX3" y="connsiteY3"/>
              </a:cxn>
            </a:cxnLst>
            <a:rect l="l" t="t" r="r" b="b"/>
            <a:pathLst>
              <a:path w="6408738" h="2498649">
                <a:moveTo>
                  <a:pt x="0" y="0"/>
                </a:moveTo>
                <a:lnTo>
                  <a:pt x="6408738" y="0"/>
                </a:lnTo>
                <a:lnTo>
                  <a:pt x="6408738" y="2498649"/>
                </a:lnTo>
                <a:lnTo>
                  <a:pt x="0" y="2498649"/>
                </a:lnTo>
                <a:close/>
              </a:path>
            </a:pathLst>
          </a:custGeom>
          <a:solidFill>
            <a:schemeClr val="bg2"/>
          </a:solidFill>
        </p:spPr>
        <p:txBody>
          <a:bodyPr wrap="square">
            <a:noAutofit/>
          </a:bodyPr>
          <a:lstStyle/>
          <a:p>
            <a:endParaRPr lang="en-US" dirty="0"/>
          </a:p>
        </p:txBody>
      </p:sp>
      <p:sp>
        <p:nvSpPr>
          <p:cNvPr id="9" name="Picture Placeholder 8">
            <a:extLst>
              <a:ext uri="{FF2B5EF4-FFF2-40B4-BE49-F238E27FC236}">
                <a16:creationId xmlns:a16="http://schemas.microsoft.com/office/drawing/2014/main" id="{7A35471A-E8F3-55FF-5725-BEC70F209EEC}"/>
              </a:ext>
            </a:extLst>
          </p:cNvPr>
          <p:cNvSpPr>
            <a:spLocks noGrp="1"/>
          </p:cNvSpPr>
          <p:nvPr>
            <p:ph type="pic" sz="quarter" idx="11"/>
          </p:nvPr>
        </p:nvSpPr>
        <p:spPr>
          <a:xfrm>
            <a:off x="5951538" y="3710763"/>
            <a:ext cx="4573587" cy="2288789"/>
          </a:xfrm>
          <a:custGeom>
            <a:avLst/>
            <a:gdLst>
              <a:gd name="connsiteX0" fmla="*/ 0 w 4573587"/>
              <a:gd name="connsiteY0" fmla="*/ 0 h 2288789"/>
              <a:gd name="connsiteX1" fmla="*/ 4573587 w 4573587"/>
              <a:gd name="connsiteY1" fmla="*/ 0 h 2288789"/>
              <a:gd name="connsiteX2" fmla="*/ 4573587 w 4573587"/>
              <a:gd name="connsiteY2" fmla="*/ 2288789 h 2288789"/>
              <a:gd name="connsiteX3" fmla="*/ 0 w 4573587"/>
              <a:gd name="connsiteY3" fmla="*/ 2288789 h 2288789"/>
            </a:gdLst>
            <a:ahLst/>
            <a:cxnLst>
              <a:cxn ang="0">
                <a:pos x="connsiteX0" y="connsiteY0"/>
              </a:cxn>
              <a:cxn ang="0">
                <a:pos x="connsiteX1" y="connsiteY1"/>
              </a:cxn>
              <a:cxn ang="0">
                <a:pos x="connsiteX2" y="connsiteY2"/>
              </a:cxn>
              <a:cxn ang="0">
                <a:pos x="connsiteX3" y="connsiteY3"/>
              </a:cxn>
            </a:cxnLst>
            <a:rect l="l" t="t" r="r" b="b"/>
            <a:pathLst>
              <a:path w="4573587" h="2288789">
                <a:moveTo>
                  <a:pt x="0" y="0"/>
                </a:moveTo>
                <a:lnTo>
                  <a:pt x="4573587" y="0"/>
                </a:lnTo>
                <a:lnTo>
                  <a:pt x="4573587" y="2288789"/>
                </a:lnTo>
                <a:lnTo>
                  <a:pt x="0" y="2288789"/>
                </a:lnTo>
                <a:close/>
              </a:path>
            </a:pathLst>
          </a:custGeom>
          <a:solidFill>
            <a:schemeClr val="bg2"/>
          </a:solidFill>
        </p:spPr>
        <p:txBody>
          <a:bodyPr wrap="square">
            <a:noAutofit/>
          </a:bodyPr>
          <a:lstStyle/>
          <a:p>
            <a:endParaRPr lang="en-US" dirty="0"/>
          </a:p>
        </p:txBody>
      </p:sp>
    </p:spTree>
    <p:extLst>
      <p:ext uri="{BB962C8B-B14F-4D97-AF65-F5344CB8AC3E}">
        <p14:creationId xmlns:p14="http://schemas.microsoft.com/office/powerpoint/2010/main" val="13637543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67662CA-8C8D-5F03-8ABB-BA90E946E6A7}"/>
              </a:ext>
            </a:extLst>
          </p:cNvPr>
          <p:cNvSpPr>
            <a:spLocks noGrp="1"/>
          </p:cNvSpPr>
          <p:nvPr>
            <p:ph type="pic" sz="quarter" idx="10"/>
          </p:nvPr>
        </p:nvSpPr>
        <p:spPr>
          <a:xfrm>
            <a:off x="1" y="-1"/>
            <a:ext cx="5016499" cy="5092483"/>
          </a:xfrm>
          <a:custGeom>
            <a:avLst/>
            <a:gdLst>
              <a:gd name="connsiteX0" fmla="*/ 0 w 5016499"/>
              <a:gd name="connsiteY0" fmla="*/ 0 h 5092483"/>
              <a:gd name="connsiteX1" fmla="*/ 5016499 w 5016499"/>
              <a:gd name="connsiteY1" fmla="*/ 0 h 5092483"/>
              <a:gd name="connsiteX2" fmla="*/ 5016499 w 5016499"/>
              <a:gd name="connsiteY2" fmla="*/ 5092483 h 5092483"/>
              <a:gd name="connsiteX3" fmla="*/ 0 w 5016499"/>
              <a:gd name="connsiteY3" fmla="*/ 5092483 h 5092483"/>
            </a:gdLst>
            <a:ahLst/>
            <a:cxnLst>
              <a:cxn ang="0">
                <a:pos x="connsiteX0" y="connsiteY0"/>
              </a:cxn>
              <a:cxn ang="0">
                <a:pos x="connsiteX1" y="connsiteY1"/>
              </a:cxn>
              <a:cxn ang="0">
                <a:pos x="connsiteX2" y="connsiteY2"/>
              </a:cxn>
              <a:cxn ang="0">
                <a:pos x="connsiteX3" y="connsiteY3"/>
              </a:cxn>
            </a:cxnLst>
            <a:rect l="l" t="t" r="r" b="b"/>
            <a:pathLst>
              <a:path w="5016499" h="5092483">
                <a:moveTo>
                  <a:pt x="0" y="0"/>
                </a:moveTo>
                <a:lnTo>
                  <a:pt x="5016499" y="0"/>
                </a:lnTo>
                <a:lnTo>
                  <a:pt x="5016499" y="5092483"/>
                </a:lnTo>
                <a:lnTo>
                  <a:pt x="0" y="5092483"/>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77783230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0D036B2-611A-7CBC-FB54-B55FCB3FA0F8}"/>
              </a:ext>
            </a:extLst>
          </p:cNvPr>
          <p:cNvSpPr>
            <a:spLocks noGrp="1"/>
          </p:cNvSpPr>
          <p:nvPr>
            <p:ph type="pic" sz="quarter" idx="10"/>
          </p:nvPr>
        </p:nvSpPr>
        <p:spPr>
          <a:xfrm>
            <a:off x="5016500" y="3429000"/>
            <a:ext cx="6423178" cy="2952750"/>
          </a:xfrm>
          <a:custGeom>
            <a:avLst/>
            <a:gdLst>
              <a:gd name="connsiteX0" fmla="*/ 0 w 6423178"/>
              <a:gd name="connsiteY0" fmla="*/ 0 h 2952750"/>
              <a:gd name="connsiteX1" fmla="*/ 6423178 w 6423178"/>
              <a:gd name="connsiteY1" fmla="*/ 0 h 2952750"/>
              <a:gd name="connsiteX2" fmla="*/ 6423178 w 6423178"/>
              <a:gd name="connsiteY2" fmla="*/ 2952750 h 2952750"/>
              <a:gd name="connsiteX3" fmla="*/ 0 w 6423178"/>
              <a:gd name="connsiteY3" fmla="*/ 2952750 h 2952750"/>
            </a:gdLst>
            <a:ahLst/>
            <a:cxnLst>
              <a:cxn ang="0">
                <a:pos x="connsiteX0" y="connsiteY0"/>
              </a:cxn>
              <a:cxn ang="0">
                <a:pos x="connsiteX1" y="connsiteY1"/>
              </a:cxn>
              <a:cxn ang="0">
                <a:pos x="connsiteX2" y="connsiteY2"/>
              </a:cxn>
              <a:cxn ang="0">
                <a:pos x="connsiteX3" y="connsiteY3"/>
              </a:cxn>
            </a:cxnLst>
            <a:rect l="l" t="t" r="r" b="b"/>
            <a:pathLst>
              <a:path w="6423178" h="2952750">
                <a:moveTo>
                  <a:pt x="0" y="0"/>
                </a:moveTo>
                <a:lnTo>
                  <a:pt x="6423178" y="0"/>
                </a:lnTo>
                <a:lnTo>
                  <a:pt x="6423178" y="2952750"/>
                </a:lnTo>
                <a:lnTo>
                  <a:pt x="0" y="2952750"/>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26703276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5524981-F97A-05AE-62EF-F861C0F104AD}"/>
              </a:ext>
            </a:extLst>
          </p:cNvPr>
          <p:cNvSpPr>
            <a:spLocks noGrp="1"/>
          </p:cNvSpPr>
          <p:nvPr>
            <p:ph type="pic" sz="quarter" idx="10"/>
          </p:nvPr>
        </p:nvSpPr>
        <p:spPr>
          <a:xfrm>
            <a:off x="0" y="0"/>
            <a:ext cx="12192000" cy="3815644"/>
          </a:xfrm>
          <a:custGeom>
            <a:avLst/>
            <a:gdLst>
              <a:gd name="connsiteX0" fmla="*/ 0 w 12192000"/>
              <a:gd name="connsiteY0" fmla="*/ 0 h 3815644"/>
              <a:gd name="connsiteX1" fmla="*/ 12192000 w 12192000"/>
              <a:gd name="connsiteY1" fmla="*/ 0 h 3815644"/>
              <a:gd name="connsiteX2" fmla="*/ 12192000 w 12192000"/>
              <a:gd name="connsiteY2" fmla="*/ 3815644 h 3815644"/>
              <a:gd name="connsiteX3" fmla="*/ 0 w 12192000"/>
              <a:gd name="connsiteY3" fmla="*/ 3815644 h 3815644"/>
            </a:gdLst>
            <a:ahLst/>
            <a:cxnLst>
              <a:cxn ang="0">
                <a:pos x="connsiteX0" y="connsiteY0"/>
              </a:cxn>
              <a:cxn ang="0">
                <a:pos x="connsiteX1" y="connsiteY1"/>
              </a:cxn>
              <a:cxn ang="0">
                <a:pos x="connsiteX2" y="connsiteY2"/>
              </a:cxn>
              <a:cxn ang="0">
                <a:pos x="connsiteX3" y="connsiteY3"/>
              </a:cxn>
            </a:cxnLst>
            <a:rect l="l" t="t" r="r" b="b"/>
            <a:pathLst>
              <a:path w="12192000" h="3815644">
                <a:moveTo>
                  <a:pt x="0" y="0"/>
                </a:moveTo>
                <a:lnTo>
                  <a:pt x="12192000" y="0"/>
                </a:lnTo>
                <a:lnTo>
                  <a:pt x="12192000" y="3815644"/>
                </a:lnTo>
                <a:lnTo>
                  <a:pt x="0" y="3815644"/>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5342800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Place holder">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64C42E41-9C15-C10F-18FA-10525B39A654}"/>
              </a:ext>
            </a:extLst>
          </p:cNvPr>
          <p:cNvSpPr>
            <a:spLocks noGrp="1"/>
          </p:cNvSpPr>
          <p:nvPr>
            <p:ph type="pic" sz="quarter" idx="10"/>
          </p:nvPr>
        </p:nvSpPr>
        <p:spPr>
          <a:xfrm>
            <a:off x="0" y="1"/>
            <a:ext cx="5340350" cy="3429000"/>
          </a:xfrm>
          <a:custGeom>
            <a:avLst/>
            <a:gdLst>
              <a:gd name="connsiteX0" fmla="*/ 0 w 5340350"/>
              <a:gd name="connsiteY0" fmla="*/ 0 h 3429000"/>
              <a:gd name="connsiteX1" fmla="*/ 5340350 w 5340350"/>
              <a:gd name="connsiteY1" fmla="*/ 0 h 3429000"/>
              <a:gd name="connsiteX2" fmla="*/ 5340350 w 5340350"/>
              <a:gd name="connsiteY2" fmla="*/ 3429000 h 3429000"/>
              <a:gd name="connsiteX3" fmla="*/ 0 w 534035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340350" h="3429000">
                <a:moveTo>
                  <a:pt x="0" y="0"/>
                </a:moveTo>
                <a:lnTo>
                  <a:pt x="5340350" y="0"/>
                </a:lnTo>
                <a:lnTo>
                  <a:pt x="5340350" y="3429000"/>
                </a:lnTo>
                <a:lnTo>
                  <a:pt x="0" y="3429000"/>
                </a:lnTo>
                <a:close/>
              </a:path>
            </a:pathLst>
          </a:custGeom>
          <a:solidFill>
            <a:schemeClr val="bg1">
              <a:lumMod val="85000"/>
            </a:schemeClr>
          </a:solidFill>
        </p:spPr>
        <p:txBody>
          <a:bodyPr wrap="square">
            <a:noAutofit/>
          </a:bodyPr>
          <a:lstStyle/>
          <a:p>
            <a:endParaRPr lang="en-US"/>
          </a:p>
        </p:txBody>
      </p:sp>
      <p:sp>
        <p:nvSpPr>
          <p:cNvPr id="16" name="Picture Placeholder 15">
            <a:extLst>
              <a:ext uri="{FF2B5EF4-FFF2-40B4-BE49-F238E27FC236}">
                <a16:creationId xmlns:a16="http://schemas.microsoft.com/office/drawing/2014/main" id="{7B9CE210-C84D-7925-782F-D81C20E1AD66}"/>
              </a:ext>
            </a:extLst>
          </p:cNvPr>
          <p:cNvSpPr>
            <a:spLocks noGrp="1"/>
          </p:cNvSpPr>
          <p:nvPr>
            <p:ph type="pic" sz="quarter" idx="11"/>
          </p:nvPr>
        </p:nvSpPr>
        <p:spPr>
          <a:xfrm>
            <a:off x="5979619"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
        <p:nvSpPr>
          <p:cNvPr id="15" name="Picture Placeholder 14">
            <a:extLst>
              <a:ext uri="{FF2B5EF4-FFF2-40B4-BE49-F238E27FC236}">
                <a16:creationId xmlns:a16="http://schemas.microsoft.com/office/drawing/2014/main" id="{A0521219-839F-EA43-3CD6-F106991D7EBF}"/>
              </a:ext>
            </a:extLst>
          </p:cNvPr>
          <p:cNvSpPr>
            <a:spLocks noGrp="1"/>
          </p:cNvSpPr>
          <p:nvPr>
            <p:ph type="pic" sz="quarter" idx="12"/>
          </p:nvPr>
        </p:nvSpPr>
        <p:spPr>
          <a:xfrm>
            <a:off x="7838428"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
        <p:nvSpPr>
          <p:cNvPr id="14" name="Picture Placeholder 13">
            <a:extLst>
              <a:ext uri="{FF2B5EF4-FFF2-40B4-BE49-F238E27FC236}">
                <a16:creationId xmlns:a16="http://schemas.microsoft.com/office/drawing/2014/main" id="{9DB71C57-2192-6D9D-DA82-48536C5F2148}"/>
              </a:ext>
            </a:extLst>
          </p:cNvPr>
          <p:cNvSpPr>
            <a:spLocks noGrp="1"/>
          </p:cNvSpPr>
          <p:nvPr>
            <p:ph type="pic" sz="quarter" idx="13"/>
          </p:nvPr>
        </p:nvSpPr>
        <p:spPr>
          <a:xfrm>
            <a:off x="9697237"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356148183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FC31C26-3F72-FD01-A68B-322A569C7631}"/>
              </a:ext>
            </a:extLst>
          </p:cNvPr>
          <p:cNvSpPr>
            <a:spLocks noGrp="1"/>
          </p:cNvSpPr>
          <p:nvPr>
            <p:ph type="pic" sz="quarter" idx="10"/>
          </p:nvPr>
        </p:nvSpPr>
        <p:spPr>
          <a:xfrm>
            <a:off x="0" y="0"/>
            <a:ext cx="5340349" cy="6857999"/>
          </a:xfrm>
          <a:custGeom>
            <a:avLst/>
            <a:gdLst>
              <a:gd name="connsiteX0" fmla="*/ 0 w 5340349"/>
              <a:gd name="connsiteY0" fmla="*/ 0 h 6857999"/>
              <a:gd name="connsiteX1" fmla="*/ 5340349 w 5340349"/>
              <a:gd name="connsiteY1" fmla="*/ 0 h 6857999"/>
              <a:gd name="connsiteX2" fmla="*/ 5340349 w 5340349"/>
              <a:gd name="connsiteY2" fmla="*/ 6857999 h 6857999"/>
              <a:gd name="connsiteX3" fmla="*/ 0 w 534034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5340349" h="6857999">
                <a:moveTo>
                  <a:pt x="0" y="0"/>
                </a:moveTo>
                <a:lnTo>
                  <a:pt x="5340349" y="0"/>
                </a:lnTo>
                <a:lnTo>
                  <a:pt x="5340349" y="6857999"/>
                </a:lnTo>
                <a:lnTo>
                  <a:pt x="0" y="6857999"/>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35669346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0A1D5-1EAD-526D-D712-456FE710516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435F064D-4878-66CF-3A85-0A835E7BA0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227E745-70FB-CA29-A5D0-7A6969447C3E}"/>
              </a:ext>
            </a:extLst>
          </p:cNvPr>
          <p:cNvSpPr>
            <a:spLocks noGrp="1"/>
          </p:cNvSpPr>
          <p:nvPr>
            <p:ph type="dt" sz="half" idx="10"/>
          </p:nvPr>
        </p:nvSpPr>
        <p:spPr/>
        <p:txBody>
          <a:bodyPr/>
          <a:lstStyle/>
          <a:p>
            <a:fld id="{7736419E-E1DD-4A86-9AE7-F7D90D3360C4}" type="datetimeFigureOut">
              <a:rPr lang="en-ID" smtClean="0"/>
              <a:t>27/03/2025</a:t>
            </a:fld>
            <a:endParaRPr lang="en-ID"/>
          </a:p>
        </p:txBody>
      </p:sp>
      <p:sp>
        <p:nvSpPr>
          <p:cNvPr id="5" name="Footer Placeholder 4">
            <a:extLst>
              <a:ext uri="{FF2B5EF4-FFF2-40B4-BE49-F238E27FC236}">
                <a16:creationId xmlns:a16="http://schemas.microsoft.com/office/drawing/2014/main" id="{9D417528-EADA-C39F-21F8-00C86066148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11AC4D12-D479-82E7-FF11-8F95F266B971}"/>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1364544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A20B1-19B3-DE1F-3985-F9D09DBB00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805022C9-BAF4-1262-3785-71AFA363AA7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D94180-58C3-484A-5B50-1F255FDE3E13}"/>
              </a:ext>
            </a:extLst>
          </p:cNvPr>
          <p:cNvSpPr>
            <a:spLocks noGrp="1"/>
          </p:cNvSpPr>
          <p:nvPr>
            <p:ph type="dt" sz="half" idx="10"/>
          </p:nvPr>
        </p:nvSpPr>
        <p:spPr/>
        <p:txBody>
          <a:bodyPr/>
          <a:lstStyle/>
          <a:p>
            <a:fld id="{7736419E-E1DD-4A86-9AE7-F7D90D3360C4}" type="datetimeFigureOut">
              <a:rPr lang="en-ID" smtClean="0"/>
              <a:t>27/03/2025</a:t>
            </a:fld>
            <a:endParaRPr lang="en-ID"/>
          </a:p>
        </p:txBody>
      </p:sp>
      <p:sp>
        <p:nvSpPr>
          <p:cNvPr id="5" name="Footer Placeholder 4">
            <a:extLst>
              <a:ext uri="{FF2B5EF4-FFF2-40B4-BE49-F238E27FC236}">
                <a16:creationId xmlns:a16="http://schemas.microsoft.com/office/drawing/2014/main" id="{7E023A9F-56E1-7415-9EE3-965A4FBCAAB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002D14BD-8281-D84F-5770-A77B2802A273}"/>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726356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A0701-A177-3781-BE7B-BEFA9343AA9F}"/>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2646C391-7490-2B5D-CF20-F4EE0BF5F834}"/>
              </a:ext>
            </a:extLst>
          </p:cNvPr>
          <p:cNvSpPr>
            <a:spLocks noGrp="1"/>
          </p:cNvSpPr>
          <p:nvPr>
            <p:ph type="dt" sz="half" idx="10"/>
          </p:nvPr>
        </p:nvSpPr>
        <p:spPr/>
        <p:txBody>
          <a:bodyPr/>
          <a:lstStyle/>
          <a:p>
            <a:fld id="{7736419E-E1DD-4A86-9AE7-F7D90D3360C4}" type="datetimeFigureOut">
              <a:rPr lang="en-ID" smtClean="0"/>
              <a:t>27/03/2025</a:t>
            </a:fld>
            <a:endParaRPr lang="en-ID"/>
          </a:p>
        </p:txBody>
      </p:sp>
      <p:sp>
        <p:nvSpPr>
          <p:cNvPr id="4" name="Footer Placeholder 3">
            <a:extLst>
              <a:ext uri="{FF2B5EF4-FFF2-40B4-BE49-F238E27FC236}">
                <a16:creationId xmlns:a16="http://schemas.microsoft.com/office/drawing/2014/main" id="{03C53291-5830-65B4-DD3C-2314B871CB91}"/>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B475CC59-D5C1-9E66-1C57-6D7059118B40}"/>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928316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97DE4A-665E-8A92-70A6-D582909FA507}"/>
              </a:ext>
            </a:extLst>
          </p:cNvPr>
          <p:cNvSpPr>
            <a:spLocks noGrp="1"/>
          </p:cNvSpPr>
          <p:nvPr>
            <p:ph type="dt" sz="half" idx="10"/>
          </p:nvPr>
        </p:nvSpPr>
        <p:spPr/>
        <p:txBody>
          <a:bodyPr/>
          <a:lstStyle/>
          <a:p>
            <a:fld id="{7736419E-E1DD-4A86-9AE7-F7D90D3360C4}" type="datetimeFigureOut">
              <a:rPr lang="en-ID" smtClean="0"/>
              <a:t>27/03/2025</a:t>
            </a:fld>
            <a:endParaRPr lang="en-ID"/>
          </a:p>
        </p:txBody>
      </p:sp>
      <p:sp>
        <p:nvSpPr>
          <p:cNvPr id="3" name="Footer Placeholder 2">
            <a:extLst>
              <a:ext uri="{FF2B5EF4-FFF2-40B4-BE49-F238E27FC236}">
                <a16:creationId xmlns:a16="http://schemas.microsoft.com/office/drawing/2014/main" id="{9E30F473-3BE3-2F17-E498-7C8BDFD517A2}"/>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7C4ADFEB-4870-FC88-E213-5FFA83006585}"/>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88658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DBEF852-81CD-239F-9D5A-E013312A5DD8}"/>
              </a:ext>
            </a:extLst>
          </p:cNvPr>
          <p:cNvSpPr>
            <a:spLocks noGrp="1"/>
          </p:cNvSpPr>
          <p:nvPr>
            <p:ph type="pic" sz="quarter" idx="10"/>
          </p:nvPr>
        </p:nvSpPr>
        <p:spPr>
          <a:xfrm>
            <a:off x="6851650" y="476250"/>
            <a:ext cx="4573588" cy="5905500"/>
          </a:xfrm>
          <a:custGeom>
            <a:avLst/>
            <a:gdLst>
              <a:gd name="connsiteX0" fmla="*/ 0 w 4573588"/>
              <a:gd name="connsiteY0" fmla="*/ 0 h 5905500"/>
              <a:gd name="connsiteX1" fmla="*/ 4573588 w 4573588"/>
              <a:gd name="connsiteY1" fmla="*/ 0 h 5905500"/>
              <a:gd name="connsiteX2" fmla="*/ 4573588 w 4573588"/>
              <a:gd name="connsiteY2" fmla="*/ 5905500 h 5905500"/>
              <a:gd name="connsiteX3" fmla="*/ 0 w 4573588"/>
              <a:gd name="connsiteY3" fmla="*/ 5905500 h 5905500"/>
            </a:gdLst>
            <a:ahLst/>
            <a:cxnLst>
              <a:cxn ang="0">
                <a:pos x="connsiteX0" y="connsiteY0"/>
              </a:cxn>
              <a:cxn ang="0">
                <a:pos x="connsiteX1" y="connsiteY1"/>
              </a:cxn>
              <a:cxn ang="0">
                <a:pos x="connsiteX2" y="connsiteY2"/>
              </a:cxn>
              <a:cxn ang="0">
                <a:pos x="connsiteX3" y="connsiteY3"/>
              </a:cxn>
            </a:cxnLst>
            <a:rect l="l" t="t" r="r" b="b"/>
            <a:pathLst>
              <a:path w="4573588" h="5905500">
                <a:moveTo>
                  <a:pt x="0" y="0"/>
                </a:moveTo>
                <a:lnTo>
                  <a:pt x="4573588" y="0"/>
                </a:lnTo>
                <a:lnTo>
                  <a:pt x="4573588" y="5905500"/>
                </a:lnTo>
                <a:lnTo>
                  <a:pt x="0" y="5905500"/>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9295554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C13766-CC51-075D-615C-9EF59BC2C1AA}"/>
              </a:ext>
            </a:extLst>
          </p:cNvPr>
          <p:cNvSpPr>
            <a:spLocks noGrp="1"/>
          </p:cNvSpPr>
          <p:nvPr>
            <p:ph type="pic" sz="quarter" idx="10"/>
          </p:nvPr>
        </p:nvSpPr>
        <p:spPr>
          <a:xfrm>
            <a:off x="6851650" y="1378706"/>
            <a:ext cx="4573588" cy="3658945"/>
          </a:xfrm>
          <a:custGeom>
            <a:avLst/>
            <a:gdLst>
              <a:gd name="connsiteX0" fmla="*/ 0 w 4573588"/>
              <a:gd name="connsiteY0" fmla="*/ 0 h 3658945"/>
              <a:gd name="connsiteX1" fmla="*/ 4573588 w 4573588"/>
              <a:gd name="connsiteY1" fmla="*/ 0 h 3658945"/>
              <a:gd name="connsiteX2" fmla="*/ 4573588 w 4573588"/>
              <a:gd name="connsiteY2" fmla="*/ 3658945 h 3658945"/>
              <a:gd name="connsiteX3" fmla="*/ 0 w 4573588"/>
              <a:gd name="connsiteY3" fmla="*/ 3658945 h 3658945"/>
            </a:gdLst>
            <a:ahLst/>
            <a:cxnLst>
              <a:cxn ang="0">
                <a:pos x="connsiteX0" y="connsiteY0"/>
              </a:cxn>
              <a:cxn ang="0">
                <a:pos x="connsiteX1" y="connsiteY1"/>
              </a:cxn>
              <a:cxn ang="0">
                <a:pos x="connsiteX2" y="connsiteY2"/>
              </a:cxn>
              <a:cxn ang="0">
                <a:pos x="connsiteX3" y="connsiteY3"/>
              </a:cxn>
            </a:cxnLst>
            <a:rect l="l" t="t" r="r" b="b"/>
            <a:pathLst>
              <a:path w="4573588" h="3658945">
                <a:moveTo>
                  <a:pt x="0" y="0"/>
                </a:moveTo>
                <a:lnTo>
                  <a:pt x="4573588" y="0"/>
                </a:lnTo>
                <a:lnTo>
                  <a:pt x="4573588" y="3658945"/>
                </a:lnTo>
                <a:lnTo>
                  <a:pt x="0" y="3658945"/>
                </a:lnTo>
                <a:close/>
              </a:path>
            </a:pathLst>
          </a:custGeom>
          <a:solidFill>
            <a:schemeClr val="bg2"/>
          </a:solidFill>
        </p:spPr>
        <p:txBody>
          <a:bodyPr wrap="square">
            <a:noAutofit/>
          </a:bodyPr>
          <a:lstStyle/>
          <a:p>
            <a:endParaRPr lang="en-US"/>
          </a:p>
        </p:txBody>
      </p:sp>
      <p:sp>
        <p:nvSpPr>
          <p:cNvPr id="10" name="Picture Placeholder 9">
            <a:extLst>
              <a:ext uri="{FF2B5EF4-FFF2-40B4-BE49-F238E27FC236}">
                <a16:creationId xmlns:a16="http://schemas.microsoft.com/office/drawing/2014/main" id="{EC258C81-F93B-E540-F41E-446CB1268629}"/>
              </a:ext>
            </a:extLst>
          </p:cNvPr>
          <p:cNvSpPr>
            <a:spLocks noGrp="1"/>
          </p:cNvSpPr>
          <p:nvPr>
            <p:ph type="pic" sz="quarter" idx="11"/>
          </p:nvPr>
        </p:nvSpPr>
        <p:spPr>
          <a:xfrm>
            <a:off x="1" y="0"/>
            <a:ext cx="3503613" cy="6858002"/>
          </a:xfrm>
          <a:custGeom>
            <a:avLst/>
            <a:gdLst>
              <a:gd name="connsiteX0" fmla="*/ 0 w 3503613"/>
              <a:gd name="connsiteY0" fmla="*/ 0 h 6858002"/>
              <a:gd name="connsiteX1" fmla="*/ 3503613 w 3503613"/>
              <a:gd name="connsiteY1" fmla="*/ 0 h 6858002"/>
              <a:gd name="connsiteX2" fmla="*/ 3503613 w 3503613"/>
              <a:gd name="connsiteY2" fmla="*/ 6858002 h 6858002"/>
              <a:gd name="connsiteX3" fmla="*/ 0 w 3503613"/>
              <a:gd name="connsiteY3" fmla="*/ 6858002 h 6858002"/>
            </a:gdLst>
            <a:ahLst/>
            <a:cxnLst>
              <a:cxn ang="0">
                <a:pos x="connsiteX0" y="connsiteY0"/>
              </a:cxn>
              <a:cxn ang="0">
                <a:pos x="connsiteX1" y="connsiteY1"/>
              </a:cxn>
              <a:cxn ang="0">
                <a:pos x="connsiteX2" y="connsiteY2"/>
              </a:cxn>
              <a:cxn ang="0">
                <a:pos x="connsiteX3" y="connsiteY3"/>
              </a:cxn>
            </a:cxnLst>
            <a:rect l="l" t="t" r="r" b="b"/>
            <a:pathLst>
              <a:path w="3503613" h="6858002">
                <a:moveTo>
                  <a:pt x="0" y="0"/>
                </a:moveTo>
                <a:lnTo>
                  <a:pt x="3503613" y="0"/>
                </a:lnTo>
                <a:lnTo>
                  <a:pt x="3503613" y="6858002"/>
                </a:lnTo>
                <a:lnTo>
                  <a:pt x="0" y="6858002"/>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192773444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0A63A0F-9948-B4D7-8CCF-5376235D1CE6}"/>
              </a:ext>
            </a:extLst>
          </p:cNvPr>
          <p:cNvSpPr>
            <a:spLocks noGrp="1"/>
          </p:cNvSpPr>
          <p:nvPr>
            <p:ph type="pic" sz="quarter" idx="10"/>
          </p:nvPr>
        </p:nvSpPr>
        <p:spPr>
          <a:xfrm>
            <a:off x="4116389" y="0"/>
            <a:ext cx="3635374" cy="6858000"/>
          </a:xfrm>
          <a:custGeom>
            <a:avLst/>
            <a:gdLst>
              <a:gd name="connsiteX0" fmla="*/ 0 w 3635374"/>
              <a:gd name="connsiteY0" fmla="*/ 0 h 6858000"/>
              <a:gd name="connsiteX1" fmla="*/ 3635374 w 3635374"/>
              <a:gd name="connsiteY1" fmla="*/ 0 h 6858000"/>
              <a:gd name="connsiteX2" fmla="*/ 3635374 w 3635374"/>
              <a:gd name="connsiteY2" fmla="*/ 6858000 h 6858000"/>
              <a:gd name="connsiteX3" fmla="*/ 0 w 363537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635374" h="6858000">
                <a:moveTo>
                  <a:pt x="0" y="0"/>
                </a:moveTo>
                <a:lnTo>
                  <a:pt x="3635374" y="0"/>
                </a:lnTo>
                <a:lnTo>
                  <a:pt x="3635374" y="6858000"/>
                </a:lnTo>
                <a:lnTo>
                  <a:pt x="0" y="685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2689067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Place holder">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1E36541D-C672-7F66-BE89-1CFD3B7F532B}"/>
              </a:ext>
            </a:extLst>
          </p:cNvPr>
          <p:cNvSpPr>
            <a:spLocks noGrp="1"/>
          </p:cNvSpPr>
          <p:nvPr>
            <p:ph type="pic" sz="quarter" idx="10"/>
          </p:nvPr>
        </p:nvSpPr>
        <p:spPr>
          <a:xfrm>
            <a:off x="4116388" y="0"/>
            <a:ext cx="4343401" cy="6858000"/>
          </a:xfrm>
          <a:custGeom>
            <a:avLst/>
            <a:gdLst>
              <a:gd name="connsiteX0" fmla="*/ 0 w 4343401"/>
              <a:gd name="connsiteY0" fmla="*/ 0 h 6858000"/>
              <a:gd name="connsiteX1" fmla="*/ 4343401 w 4343401"/>
              <a:gd name="connsiteY1" fmla="*/ 0 h 6858000"/>
              <a:gd name="connsiteX2" fmla="*/ 4343401 w 4343401"/>
              <a:gd name="connsiteY2" fmla="*/ 6858000 h 6858000"/>
              <a:gd name="connsiteX3" fmla="*/ 0 w 434340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43401" h="6858000">
                <a:moveTo>
                  <a:pt x="0" y="0"/>
                </a:moveTo>
                <a:lnTo>
                  <a:pt x="4343401" y="0"/>
                </a:lnTo>
                <a:lnTo>
                  <a:pt x="4343401" y="6858000"/>
                </a:lnTo>
                <a:lnTo>
                  <a:pt x="0" y="6858000"/>
                </a:lnTo>
                <a:close/>
              </a:path>
            </a:pathLst>
          </a:custGeom>
          <a:solidFill>
            <a:schemeClr val="bg1">
              <a:lumMod val="75000"/>
            </a:schemeClr>
          </a:solidFill>
        </p:spPr>
        <p:txBody>
          <a:bodyPr wrap="square">
            <a:noAutofit/>
          </a:bodyPr>
          <a:lstStyle/>
          <a:p>
            <a:endParaRPr lang="en-US"/>
          </a:p>
        </p:txBody>
      </p:sp>
      <p:sp>
        <p:nvSpPr>
          <p:cNvPr id="16" name="Picture Placeholder 15">
            <a:extLst>
              <a:ext uri="{FF2B5EF4-FFF2-40B4-BE49-F238E27FC236}">
                <a16:creationId xmlns:a16="http://schemas.microsoft.com/office/drawing/2014/main" id="{EF44F0C3-181E-5621-D7A9-9EA60C214566}"/>
              </a:ext>
            </a:extLst>
          </p:cNvPr>
          <p:cNvSpPr>
            <a:spLocks noGrp="1"/>
          </p:cNvSpPr>
          <p:nvPr>
            <p:ph type="pic" sz="quarter" idx="11"/>
          </p:nvPr>
        </p:nvSpPr>
        <p:spPr>
          <a:xfrm>
            <a:off x="7506385" y="500207"/>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
        <p:nvSpPr>
          <p:cNvPr id="17" name="Picture Placeholder 16">
            <a:extLst>
              <a:ext uri="{FF2B5EF4-FFF2-40B4-BE49-F238E27FC236}">
                <a16:creationId xmlns:a16="http://schemas.microsoft.com/office/drawing/2014/main" id="{AB01F8A0-50DF-37DA-853F-EE8E8336246E}"/>
              </a:ext>
            </a:extLst>
          </p:cNvPr>
          <p:cNvSpPr>
            <a:spLocks noGrp="1"/>
          </p:cNvSpPr>
          <p:nvPr>
            <p:ph type="pic" sz="quarter" idx="12"/>
          </p:nvPr>
        </p:nvSpPr>
        <p:spPr>
          <a:xfrm>
            <a:off x="7506385" y="2501670"/>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
        <p:nvSpPr>
          <p:cNvPr id="18" name="Picture Placeholder 17">
            <a:extLst>
              <a:ext uri="{FF2B5EF4-FFF2-40B4-BE49-F238E27FC236}">
                <a16:creationId xmlns:a16="http://schemas.microsoft.com/office/drawing/2014/main" id="{FF9F8F80-99E5-1D2A-2459-BE8A9D56F615}"/>
              </a:ext>
            </a:extLst>
          </p:cNvPr>
          <p:cNvSpPr>
            <a:spLocks noGrp="1"/>
          </p:cNvSpPr>
          <p:nvPr>
            <p:ph type="pic" sz="quarter" idx="13"/>
          </p:nvPr>
        </p:nvSpPr>
        <p:spPr>
          <a:xfrm>
            <a:off x="7506385" y="4503133"/>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36535462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Place holder">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A114AE69-AC7E-47FA-3C5B-A3E92C92C62A}"/>
              </a:ext>
            </a:extLst>
          </p:cNvPr>
          <p:cNvSpPr>
            <a:spLocks noGrp="1"/>
          </p:cNvSpPr>
          <p:nvPr>
            <p:ph type="pic" sz="quarter" idx="10"/>
          </p:nvPr>
        </p:nvSpPr>
        <p:spPr>
          <a:xfrm>
            <a:off x="766763" y="476250"/>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5" name="Picture Placeholder 14">
            <a:extLst>
              <a:ext uri="{FF2B5EF4-FFF2-40B4-BE49-F238E27FC236}">
                <a16:creationId xmlns:a16="http://schemas.microsoft.com/office/drawing/2014/main" id="{57D39418-74EC-F179-EF14-AA05CC94E83B}"/>
              </a:ext>
            </a:extLst>
          </p:cNvPr>
          <p:cNvSpPr>
            <a:spLocks noGrp="1"/>
          </p:cNvSpPr>
          <p:nvPr>
            <p:ph type="pic" sz="quarter" idx="11"/>
          </p:nvPr>
        </p:nvSpPr>
        <p:spPr>
          <a:xfrm>
            <a:off x="3846161" y="3470983"/>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3" name="Picture Placeholder 12">
            <a:extLst>
              <a:ext uri="{FF2B5EF4-FFF2-40B4-BE49-F238E27FC236}">
                <a16:creationId xmlns:a16="http://schemas.microsoft.com/office/drawing/2014/main" id="{DA8CFE84-1047-14AC-714F-D20B901B1021}"/>
              </a:ext>
            </a:extLst>
          </p:cNvPr>
          <p:cNvSpPr>
            <a:spLocks noGrp="1"/>
          </p:cNvSpPr>
          <p:nvPr>
            <p:ph type="pic" sz="quarter" idx="12"/>
          </p:nvPr>
        </p:nvSpPr>
        <p:spPr>
          <a:xfrm>
            <a:off x="6925559" y="476250"/>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2" name="Picture Placeholder 11">
            <a:extLst>
              <a:ext uri="{FF2B5EF4-FFF2-40B4-BE49-F238E27FC236}">
                <a16:creationId xmlns:a16="http://schemas.microsoft.com/office/drawing/2014/main" id="{E8AD2FD2-D960-3E00-2BBD-C6757BDD45FD}"/>
              </a:ext>
            </a:extLst>
          </p:cNvPr>
          <p:cNvSpPr>
            <a:spLocks noGrp="1"/>
          </p:cNvSpPr>
          <p:nvPr>
            <p:ph type="pic" sz="quarter" idx="13"/>
          </p:nvPr>
        </p:nvSpPr>
        <p:spPr>
          <a:xfrm>
            <a:off x="9999991" y="476249"/>
            <a:ext cx="2192009" cy="5905501"/>
          </a:xfrm>
          <a:custGeom>
            <a:avLst/>
            <a:gdLst>
              <a:gd name="connsiteX0" fmla="*/ 0 w 2192009"/>
              <a:gd name="connsiteY0" fmla="*/ 0 h 5905501"/>
              <a:gd name="connsiteX1" fmla="*/ 2192009 w 2192009"/>
              <a:gd name="connsiteY1" fmla="*/ 0 h 5905501"/>
              <a:gd name="connsiteX2" fmla="*/ 2192009 w 2192009"/>
              <a:gd name="connsiteY2" fmla="*/ 5905501 h 5905501"/>
              <a:gd name="connsiteX3" fmla="*/ 0 w 2192009"/>
              <a:gd name="connsiteY3" fmla="*/ 5905501 h 5905501"/>
            </a:gdLst>
            <a:ahLst/>
            <a:cxnLst>
              <a:cxn ang="0">
                <a:pos x="connsiteX0" y="connsiteY0"/>
              </a:cxn>
              <a:cxn ang="0">
                <a:pos x="connsiteX1" y="connsiteY1"/>
              </a:cxn>
              <a:cxn ang="0">
                <a:pos x="connsiteX2" y="connsiteY2"/>
              </a:cxn>
              <a:cxn ang="0">
                <a:pos x="connsiteX3" y="connsiteY3"/>
              </a:cxn>
            </a:cxnLst>
            <a:rect l="l" t="t" r="r" b="b"/>
            <a:pathLst>
              <a:path w="2192009" h="5905501">
                <a:moveTo>
                  <a:pt x="0" y="0"/>
                </a:moveTo>
                <a:lnTo>
                  <a:pt x="2192009" y="0"/>
                </a:lnTo>
                <a:lnTo>
                  <a:pt x="2192009" y="5905501"/>
                </a:lnTo>
                <a:lnTo>
                  <a:pt x="0" y="5905501"/>
                </a:lnTo>
                <a:close/>
              </a:path>
            </a:pathLst>
          </a:custGeom>
          <a:solidFill>
            <a:schemeClr val="bg1">
              <a:lumMod val="85000"/>
            </a:schemeClr>
          </a:solidFill>
        </p:spPr>
        <p:txBody>
          <a:bodyPr wrap="square">
            <a:noAutofit/>
          </a:bodyPr>
          <a:lstStyle/>
          <a:p>
            <a:endParaRPr lang="en-US" dirty="0"/>
          </a:p>
        </p:txBody>
      </p:sp>
    </p:spTree>
    <p:extLst>
      <p:ext uri="{BB962C8B-B14F-4D97-AF65-F5344CB8AC3E}">
        <p14:creationId xmlns:p14="http://schemas.microsoft.com/office/powerpoint/2010/main" val="24798732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BF1A453-F6DC-A9A1-0257-C4AE6B00A103}"/>
              </a:ext>
            </a:extLst>
          </p:cNvPr>
          <p:cNvSpPr>
            <a:spLocks noGrp="1"/>
          </p:cNvSpPr>
          <p:nvPr>
            <p:ph type="pic" sz="quarter" idx="10"/>
          </p:nvPr>
        </p:nvSpPr>
        <p:spPr>
          <a:xfrm>
            <a:off x="7751763" y="0"/>
            <a:ext cx="4440238" cy="6858000"/>
          </a:xfrm>
          <a:custGeom>
            <a:avLst/>
            <a:gdLst>
              <a:gd name="connsiteX0" fmla="*/ 0 w 4440238"/>
              <a:gd name="connsiteY0" fmla="*/ 0 h 6858000"/>
              <a:gd name="connsiteX1" fmla="*/ 4440238 w 4440238"/>
              <a:gd name="connsiteY1" fmla="*/ 0 h 6858000"/>
              <a:gd name="connsiteX2" fmla="*/ 4440238 w 4440238"/>
              <a:gd name="connsiteY2" fmla="*/ 6858000 h 6858000"/>
              <a:gd name="connsiteX3" fmla="*/ 0 w 444023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40238" h="6858000">
                <a:moveTo>
                  <a:pt x="0" y="0"/>
                </a:moveTo>
                <a:lnTo>
                  <a:pt x="4440238" y="0"/>
                </a:lnTo>
                <a:lnTo>
                  <a:pt x="4440238" y="6858000"/>
                </a:lnTo>
                <a:lnTo>
                  <a:pt x="0" y="685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1665782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1B1373A8-9EAF-2A62-D37F-0EE1AAD9F17E}"/>
              </a:ext>
            </a:extLst>
          </p:cNvPr>
          <p:cNvSpPr>
            <a:spLocks noGrp="1"/>
          </p:cNvSpPr>
          <p:nvPr>
            <p:ph type="pic" sz="quarter" idx="10"/>
          </p:nvPr>
        </p:nvSpPr>
        <p:spPr>
          <a:xfrm>
            <a:off x="1" y="0"/>
            <a:ext cx="5016499" cy="3904113"/>
          </a:xfrm>
          <a:custGeom>
            <a:avLst/>
            <a:gdLst>
              <a:gd name="connsiteX0" fmla="*/ 0 w 5016499"/>
              <a:gd name="connsiteY0" fmla="*/ 0 h 3904113"/>
              <a:gd name="connsiteX1" fmla="*/ 5016499 w 5016499"/>
              <a:gd name="connsiteY1" fmla="*/ 0 h 3904113"/>
              <a:gd name="connsiteX2" fmla="*/ 5016499 w 5016499"/>
              <a:gd name="connsiteY2" fmla="*/ 3904113 h 3904113"/>
              <a:gd name="connsiteX3" fmla="*/ 0 w 5016499"/>
              <a:gd name="connsiteY3" fmla="*/ 3904113 h 3904113"/>
            </a:gdLst>
            <a:ahLst/>
            <a:cxnLst>
              <a:cxn ang="0">
                <a:pos x="connsiteX0" y="connsiteY0"/>
              </a:cxn>
              <a:cxn ang="0">
                <a:pos x="connsiteX1" y="connsiteY1"/>
              </a:cxn>
              <a:cxn ang="0">
                <a:pos x="connsiteX2" y="connsiteY2"/>
              </a:cxn>
              <a:cxn ang="0">
                <a:pos x="connsiteX3" y="connsiteY3"/>
              </a:cxn>
            </a:cxnLst>
            <a:rect l="l" t="t" r="r" b="b"/>
            <a:pathLst>
              <a:path w="5016499" h="3904113">
                <a:moveTo>
                  <a:pt x="0" y="0"/>
                </a:moveTo>
                <a:lnTo>
                  <a:pt x="5016499" y="0"/>
                </a:lnTo>
                <a:lnTo>
                  <a:pt x="5016499" y="3904113"/>
                </a:lnTo>
                <a:lnTo>
                  <a:pt x="0" y="3904113"/>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35727704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A0BD262-A755-474C-87D0-38836C6C480B}"/>
              </a:ext>
            </a:extLst>
          </p:cNvPr>
          <p:cNvSpPr>
            <a:spLocks noGrp="1"/>
          </p:cNvSpPr>
          <p:nvPr>
            <p:ph type="pic" sz="quarter" idx="10"/>
          </p:nvPr>
        </p:nvSpPr>
        <p:spPr>
          <a:xfrm>
            <a:off x="766760" y="476250"/>
            <a:ext cx="9214367" cy="4116770"/>
          </a:xfrm>
          <a:custGeom>
            <a:avLst/>
            <a:gdLst>
              <a:gd name="connsiteX0" fmla="*/ 0 w 9214367"/>
              <a:gd name="connsiteY0" fmla="*/ 0 h 4116770"/>
              <a:gd name="connsiteX1" fmla="*/ 9214367 w 9214367"/>
              <a:gd name="connsiteY1" fmla="*/ 0 h 4116770"/>
              <a:gd name="connsiteX2" fmla="*/ 9214367 w 9214367"/>
              <a:gd name="connsiteY2" fmla="*/ 4116770 h 4116770"/>
              <a:gd name="connsiteX3" fmla="*/ 0 w 9214367"/>
              <a:gd name="connsiteY3" fmla="*/ 4116770 h 4116770"/>
            </a:gdLst>
            <a:ahLst/>
            <a:cxnLst>
              <a:cxn ang="0">
                <a:pos x="connsiteX0" y="connsiteY0"/>
              </a:cxn>
              <a:cxn ang="0">
                <a:pos x="connsiteX1" y="connsiteY1"/>
              </a:cxn>
              <a:cxn ang="0">
                <a:pos x="connsiteX2" y="connsiteY2"/>
              </a:cxn>
              <a:cxn ang="0">
                <a:pos x="connsiteX3" y="connsiteY3"/>
              </a:cxn>
            </a:cxnLst>
            <a:rect l="l" t="t" r="r" b="b"/>
            <a:pathLst>
              <a:path w="9214367" h="4116770">
                <a:moveTo>
                  <a:pt x="0" y="0"/>
                </a:moveTo>
                <a:lnTo>
                  <a:pt x="9214367" y="0"/>
                </a:lnTo>
                <a:lnTo>
                  <a:pt x="9214367" y="4116770"/>
                </a:lnTo>
                <a:lnTo>
                  <a:pt x="0" y="411677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29722972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2EA71F-8D7A-B182-1F2E-AF1C179ACB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5A9DC379-E389-612B-3E63-4BFF1821B2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3F46FF4-5B0A-49F2-AD92-483112C2B1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736419E-E1DD-4A86-9AE7-F7D90D3360C4}" type="datetimeFigureOut">
              <a:rPr lang="en-ID" smtClean="0"/>
              <a:t>27/03/2025</a:t>
            </a:fld>
            <a:endParaRPr lang="en-ID"/>
          </a:p>
        </p:txBody>
      </p:sp>
      <p:sp>
        <p:nvSpPr>
          <p:cNvPr id="5" name="Footer Placeholder 4">
            <a:extLst>
              <a:ext uri="{FF2B5EF4-FFF2-40B4-BE49-F238E27FC236}">
                <a16:creationId xmlns:a16="http://schemas.microsoft.com/office/drawing/2014/main" id="{2D3595A0-E860-E6CC-C804-64F37D054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D"/>
          </a:p>
        </p:txBody>
      </p:sp>
      <p:sp>
        <p:nvSpPr>
          <p:cNvPr id="6" name="Slide Number Placeholder 5">
            <a:extLst>
              <a:ext uri="{FF2B5EF4-FFF2-40B4-BE49-F238E27FC236}">
                <a16:creationId xmlns:a16="http://schemas.microsoft.com/office/drawing/2014/main" id="{C9DFBE6B-D681-621F-648C-27491EBB5B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F2E4D08-64A8-493B-867B-922DAB2C3914}" type="slidenum">
              <a:rPr lang="en-ID" smtClean="0"/>
              <a:t>‹Nº›</a:t>
            </a:fld>
            <a:endParaRPr lang="en-ID"/>
          </a:p>
        </p:txBody>
      </p:sp>
    </p:spTree>
    <p:extLst>
      <p:ext uri="{BB962C8B-B14F-4D97-AF65-F5344CB8AC3E}">
        <p14:creationId xmlns:p14="http://schemas.microsoft.com/office/powerpoint/2010/main" val="2210695982"/>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50" r:id="rId16"/>
    <p:sldLayoutId id="2147483651" r:id="rId17"/>
    <p:sldLayoutId id="2147483654" r:id="rId18"/>
    <p:sldLayoutId id="2147483655"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483" userDrawn="1">
          <p15:clr>
            <a:srgbClr val="F26B43"/>
          </p15:clr>
        </p15:guide>
        <p15:guide id="4" pos="869" userDrawn="1">
          <p15:clr>
            <a:srgbClr val="F26B43"/>
          </p15:clr>
        </p15:guide>
        <p15:guide id="5" pos="1050" userDrawn="1">
          <p15:clr>
            <a:srgbClr val="F26B43"/>
          </p15:clr>
        </p15:guide>
        <p15:guide id="6" pos="1436" userDrawn="1">
          <p15:clr>
            <a:srgbClr val="F26B43"/>
          </p15:clr>
        </p15:guide>
        <p15:guide id="7" pos="1640" userDrawn="1">
          <p15:clr>
            <a:srgbClr val="F26B43"/>
          </p15:clr>
        </p15:guide>
        <p15:guide id="8" pos="2003" userDrawn="1">
          <p15:clr>
            <a:srgbClr val="F26B43"/>
          </p15:clr>
        </p15:guide>
        <p15:guide id="9" pos="2207" userDrawn="1">
          <p15:clr>
            <a:srgbClr val="F26B43"/>
          </p15:clr>
        </p15:guide>
        <p15:guide id="10" pos="2593" userDrawn="1">
          <p15:clr>
            <a:srgbClr val="F26B43"/>
          </p15:clr>
        </p15:guide>
        <p15:guide id="11" pos="2797" userDrawn="1">
          <p15:clr>
            <a:srgbClr val="F26B43"/>
          </p15:clr>
        </p15:guide>
        <p15:guide id="12" pos="3160" userDrawn="1">
          <p15:clr>
            <a:srgbClr val="F26B43"/>
          </p15:clr>
        </p15:guide>
        <p15:guide id="13" pos="3364" userDrawn="1">
          <p15:clr>
            <a:srgbClr val="F26B43"/>
          </p15:clr>
        </p15:guide>
        <p15:guide id="14" pos="3749" userDrawn="1">
          <p15:clr>
            <a:srgbClr val="F26B43"/>
          </p15:clr>
        </p15:guide>
        <p15:guide id="15" pos="3931" userDrawn="1">
          <p15:clr>
            <a:srgbClr val="F26B43"/>
          </p15:clr>
        </p15:guide>
        <p15:guide id="16" pos="4316" userDrawn="1">
          <p15:clr>
            <a:srgbClr val="F26B43"/>
          </p15:clr>
        </p15:guide>
        <p15:guide id="17" pos="4520" userDrawn="1">
          <p15:clr>
            <a:srgbClr val="F26B43"/>
          </p15:clr>
        </p15:guide>
        <p15:guide id="18" pos="4883" userDrawn="1">
          <p15:clr>
            <a:srgbClr val="F26B43"/>
          </p15:clr>
        </p15:guide>
        <p15:guide id="19" pos="5087" userDrawn="1">
          <p15:clr>
            <a:srgbClr val="F26B43"/>
          </p15:clr>
        </p15:guide>
        <p15:guide id="20" pos="5473" userDrawn="1">
          <p15:clr>
            <a:srgbClr val="F26B43"/>
          </p15:clr>
        </p15:guide>
        <p15:guide id="21" pos="5654" userDrawn="1">
          <p15:clr>
            <a:srgbClr val="F26B43"/>
          </p15:clr>
        </p15:guide>
        <p15:guide id="22" pos="6040" userDrawn="1">
          <p15:clr>
            <a:srgbClr val="F26B43"/>
          </p15:clr>
        </p15:guide>
        <p15:guide id="23" pos="6244" userDrawn="1">
          <p15:clr>
            <a:srgbClr val="F26B43"/>
          </p15:clr>
        </p15:guide>
        <p15:guide id="24" pos="6630" userDrawn="1">
          <p15:clr>
            <a:srgbClr val="F26B43"/>
          </p15:clr>
        </p15:guide>
        <p15:guide id="25" pos="6811" userDrawn="1">
          <p15:clr>
            <a:srgbClr val="F26B43"/>
          </p15:clr>
        </p15:guide>
        <p15:guide id="26" pos="7197" userDrawn="1">
          <p15:clr>
            <a:srgbClr val="F26B43"/>
          </p15:clr>
        </p15:guide>
        <p15:guide id="27" orient="horz" pos="300" userDrawn="1">
          <p15:clr>
            <a:srgbClr val="F26B43"/>
          </p15:clr>
        </p15:guide>
        <p15:guide id="28" orient="horz" pos="40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Marcador de posición de imagen 14">
            <a:extLst>
              <a:ext uri="{FF2B5EF4-FFF2-40B4-BE49-F238E27FC236}">
                <a16:creationId xmlns:a16="http://schemas.microsoft.com/office/drawing/2014/main" id="{294DFB81-92C0-F038-3AAB-E8381511902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0" y="32330"/>
            <a:ext cx="12192000" cy="6858000"/>
          </a:xfrm>
        </p:spPr>
      </p:pic>
      <p:sp>
        <p:nvSpPr>
          <p:cNvPr id="5" name="Rectangle 4">
            <a:extLst>
              <a:ext uri="{FF2B5EF4-FFF2-40B4-BE49-F238E27FC236}">
                <a16:creationId xmlns:a16="http://schemas.microsoft.com/office/drawing/2014/main" id="{DBE21F5B-85BE-9BDD-3116-B98BD49C92F7}"/>
              </a:ext>
            </a:extLst>
          </p:cNvPr>
          <p:cNvSpPr/>
          <p:nvPr/>
        </p:nvSpPr>
        <p:spPr>
          <a:xfrm>
            <a:off x="2612736" y="4829402"/>
            <a:ext cx="6985000" cy="110945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6" name="TextBox 5">
            <a:extLst>
              <a:ext uri="{FF2B5EF4-FFF2-40B4-BE49-F238E27FC236}">
                <a16:creationId xmlns:a16="http://schemas.microsoft.com/office/drawing/2014/main" id="{9B0CE2D9-D0B7-EB11-E56D-B23979EE4B64}"/>
              </a:ext>
            </a:extLst>
          </p:cNvPr>
          <p:cNvSpPr txBox="1"/>
          <p:nvPr/>
        </p:nvSpPr>
        <p:spPr>
          <a:xfrm>
            <a:off x="3070543" y="5114342"/>
            <a:ext cx="1821999" cy="338554"/>
          </a:xfrm>
          <a:prstGeom prst="rect">
            <a:avLst/>
          </a:prstGeom>
          <a:noFill/>
        </p:spPr>
        <p:txBody>
          <a:bodyPr wrap="square" rtlCol="0">
            <a:spAutoFit/>
          </a:bodyPr>
          <a:lstStyle/>
          <a:p>
            <a:r>
              <a:rPr lang="es-CO" sz="1600" b="1" noProof="0" dirty="0">
                <a:solidFill>
                  <a:schemeClr val="bg1"/>
                </a:solidFill>
                <a:latin typeface="+mj-lt"/>
              </a:rPr>
              <a:t>Duración</a:t>
            </a:r>
          </a:p>
        </p:txBody>
      </p:sp>
      <p:sp>
        <p:nvSpPr>
          <p:cNvPr id="7" name="TextBox 6">
            <a:extLst>
              <a:ext uri="{FF2B5EF4-FFF2-40B4-BE49-F238E27FC236}">
                <a16:creationId xmlns:a16="http://schemas.microsoft.com/office/drawing/2014/main" id="{892FF93E-E698-6B63-448F-72103E95E9F7}"/>
              </a:ext>
            </a:extLst>
          </p:cNvPr>
          <p:cNvSpPr txBox="1"/>
          <p:nvPr/>
        </p:nvSpPr>
        <p:spPr>
          <a:xfrm>
            <a:off x="2919012" y="5347804"/>
            <a:ext cx="4422404" cy="422360"/>
          </a:xfrm>
          <a:prstGeom prst="rect">
            <a:avLst/>
          </a:prstGeom>
          <a:noFill/>
        </p:spPr>
        <p:txBody>
          <a:bodyPr wrap="square" rtlCol="0">
            <a:spAutoFit/>
          </a:bodyPr>
          <a:lstStyle/>
          <a:p>
            <a:pPr>
              <a:lnSpc>
                <a:spcPct val="150000"/>
              </a:lnSpc>
            </a:pPr>
            <a:r>
              <a:rPr lang="es-CO" sz="1600" i="1" dirty="0">
                <a:solidFill>
                  <a:schemeClr val="bg1"/>
                </a:solidFill>
              </a:rPr>
              <a:t>5</a:t>
            </a:r>
            <a:r>
              <a:rPr lang="es-CO" sz="1600" b="0" i="1" noProof="0" dirty="0">
                <a:solidFill>
                  <a:schemeClr val="bg1"/>
                </a:solidFill>
                <a:effectLst/>
              </a:rPr>
              <a:t> Días / 4 Noches. </a:t>
            </a:r>
          </a:p>
        </p:txBody>
      </p:sp>
      <p:sp>
        <p:nvSpPr>
          <p:cNvPr id="12" name="Rectangle: Rounded Corners 11">
            <a:extLst>
              <a:ext uri="{FF2B5EF4-FFF2-40B4-BE49-F238E27FC236}">
                <a16:creationId xmlns:a16="http://schemas.microsoft.com/office/drawing/2014/main" id="{5CC85105-3ADB-8627-4E73-59CFB8DCED45}"/>
              </a:ext>
            </a:extLst>
          </p:cNvPr>
          <p:cNvSpPr/>
          <p:nvPr/>
        </p:nvSpPr>
        <p:spPr>
          <a:xfrm>
            <a:off x="8673676" y="5075086"/>
            <a:ext cx="658800" cy="6588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13" name="TextBox 12">
            <a:extLst>
              <a:ext uri="{FF2B5EF4-FFF2-40B4-BE49-F238E27FC236}">
                <a16:creationId xmlns:a16="http://schemas.microsoft.com/office/drawing/2014/main" id="{84332A05-C689-3937-D6E6-2185BE83382B}"/>
              </a:ext>
            </a:extLst>
          </p:cNvPr>
          <p:cNvSpPr txBox="1"/>
          <p:nvPr/>
        </p:nvSpPr>
        <p:spPr>
          <a:xfrm>
            <a:off x="2736698" y="4236472"/>
            <a:ext cx="7055002" cy="646331"/>
          </a:xfrm>
          <a:prstGeom prst="rect">
            <a:avLst/>
          </a:prstGeom>
          <a:noFill/>
        </p:spPr>
        <p:txBody>
          <a:bodyPr wrap="square" rtlCol="0">
            <a:spAutoFit/>
          </a:bodyPr>
          <a:lstStyle/>
          <a:p>
            <a:r>
              <a:rPr lang="es-CO" sz="3600" b="1" noProof="0" dirty="0">
                <a:solidFill>
                  <a:schemeClr val="bg1"/>
                </a:solidFill>
                <a:latin typeface="Montserrat" panose="02000505000000020004" pitchFamily="2" charset="0"/>
              </a:rPr>
              <a:t>IGLESIAS </a:t>
            </a:r>
            <a:r>
              <a:rPr lang="es-CO" sz="3600" b="1" noProof="0" dirty="0">
                <a:solidFill>
                  <a:srgbClr val="FF6600"/>
                </a:solidFill>
                <a:latin typeface="Montserrat" panose="02000505000000020004" pitchFamily="2" charset="0"/>
              </a:rPr>
              <a:t>MEXICANAS</a:t>
            </a:r>
          </a:p>
        </p:txBody>
      </p:sp>
      <p:pic>
        <p:nvPicPr>
          <p:cNvPr id="35" name="Gráfico 34">
            <a:extLst>
              <a:ext uri="{FF2B5EF4-FFF2-40B4-BE49-F238E27FC236}">
                <a16:creationId xmlns:a16="http://schemas.microsoft.com/office/drawing/2014/main" id="{80A6A59B-0059-F0BB-230B-C5FD41A7C8F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08243" y="5154671"/>
            <a:ext cx="549228" cy="347676"/>
          </a:xfrm>
          <a:prstGeom prst="rect">
            <a:avLst/>
          </a:prstGeom>
        </p:spPr>
      </p:pic>
    </p:spTree>
    <p:extLst>
      <p:ext uri="{BB962C8B-B14F-4D97-AF65-F5344CB8AC3E}">
        <p14:creationId xmlns:p14="http://schemas.microsoft.com/office/powerpoint/2010/main" val="2530194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1D0E7D1-6903-AE92-2FD5-E26D16A8A414}"/>
              </a:ext>
            </a:extLst>
          </p:cNvPr>
          <p:cNvSpPr txBox="1"/>
          <p:nvPr/>
        </p:nvSpPr>
        <p:spPr>
          <a:xfrm>
            <a:off x="654567" y="1286610"/>
            <a:ext cx="3785671" cy="646331"/>
          </a:xfrm>
          <a:prstGeom prst="rect">
            <a:avLst/>
          </a:prstGeom>
          <a:noFill/>
        </p:spPr>
        <p:txBody>
          <a:bodyPr wrap="square" rtlCol="0">
            <a:spAutoFit/>
          </a:bodyPr>
          <a:lstStyle/>
          <a:p>
            <a:r>
              <a:rPr lang="es-CO" sz="3600" b="1" noProof="0" dirty="0">
                <a:latin typeface="+mj-lt"/>
              </a:rPr>
              <a:t>El Precio Incluye</a:t>
            </a:r>
          </a:p>
        </p:txBody>
      </p:sp>
      <p:sp>
        <p:nvSpPr>
          <p:cNvPr id="5" name="Rectangle 4">
            <a:extLst>
              <a:ext uri="{FF2B5EF4-FFF2-40B4-BE49-F238E27FC236}">
                <a16:creationId xmlns:a16="http://schemas.microsoft.com/office/drawing/2014/main" id="{22686F0C-E634-D931-460B-B8F94FCEDE92}"/>
              </a:ext>
            </a:extLst>
          </p:cNvPr>
          <p:cNvSpPr/>
          <p:nvPr/>
        </p:nvSpPr>
        <p:spPr>
          <a:xfrm>
            <a:off x="-1" y="5602514"/>
            <a:ext cx="7751763" cy="125548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solidFill>
                <a:schemeClr val="accent1">
                  <a:lumMod val="75000"/>
                </a:schemeClr>
              </a:solidFill>
            </a:endParaRPr>
          </a:p>
        </p:txBody>
      </p:sp>
      <p:cxnSp>
        <p:nvCxnSpPr>
          <p:cNvPr id="7" name="Straight Connector 6">
            <a:extLst>
              <a:ext uri="{FF2B5EF4-FFF2-40B4-BE49-F238E27FC236}">
                <a16:creationId xmlns:a16="http://schemas.microsoft.com/office/drawing/2014/main" id="{760B1B11-4BDA-BF93-B87C-1708C39BFB0A}"/>
              </a:ext>
            </a:extLst>
          </p:cNvPr>
          <p:cNvCxnSpPr>
            <a:cxnSpLocks/>
          </p:cNvCxnSpPr>
          <p:nvPr/>
        </p:nvCxnSpPr>
        <p:spPr>
          <a:xfrm>
            <a:off x="766763" y="1970240"/>
            <a:ext cx="79216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3CBC2B72-431B-3DA3-6AF7-F63AE49F955B}"/>
              </a:ext>
            </a:extLst>
          </p:cNvPr>
          <p:cNvSpPr txBox="1"/>
          <p:nvPr/>
        </p:nvSpPr>
        <p:spPr>
          <a:xfrm>
            <a:off x="691510" y="2121132"/>
            <a:ext cx="6802366" cy="2230867"/>
          </a:xfrm>
          <a:prstGeom prst="rect">
            <a:avLst/>
          </a:prstGeom>
          <a:noFill/>
        </p:spPr>
        <p:txBody>
          <a:bodyPr wrap="square" rtlCol="0">
            <a:spAutoFit/>
          </a:bodyPr>
          <a:lstStyle/>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Traslados aeropuerto-hotel-Aeropuerto</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4 noches de hospedaje en Cd de México con desayuno</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City Tour, Xochimilco, Coyoacán, UNAM </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Basílica de Guadalupe y Pirámides de Teotihuacán </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Puebla y Cholula  </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TARJETA DE ASISTENCIA PARA PERSONAS HASTA 75 AÑOS CON COBERTURA USD 20.000 Y COVID – 19, PERSONAS MAYORES DE 75 AÑOS TIENEN SUPLEMENTO.  </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Fee bancario</a:t>
            </a:r>
          </a:p>
        </p:txBody>
      </p:sp>
      <p:sp>
        <p:nvSpPr>
          <p:cNvPr id="11" name="TextBox 10">
            <a:extLst>
              <a:ext uri="{FF2B5EF4-FFF2-40B4-BE49-F238E27FC236}">
                <a16:creationId xmlns:a16="http://schemas.microsoft.com/office/drawing/2014/main" id="{ABF9C33E-AC03-CBDB-C89C-020E41C3D54B}"/>
              </a:ext>
            </a:extLst>
          </p:cNvPr>
          <p:cNvSpPr txBox="1"/>
          <p:nvPr/>
        </p:nvSpPr>
        <p:spPr>
          <a:xfrm>
            <a:off x="691509" y="5974317"/>
            <a:ext cx="6350421" cy="381066"/>
          </a:xfrm>
          <a:prstGeom prst="rect">
            <a:avLst/>
          </a:prstGeom>
          <a:noFill/>
        </p:spPr>
        <p:txBody>
          <a:bodyPr wrap="square" rtlCol="0">
            <a:spAutoFit/>
          </a:bodyPr>
          <a:lstStyle/>
          <a:p>
            <a:pPr>
              <a:lnSpc>
                <a:spcPct val="150000"/>
              </a:lnSpc>
            </a:pPr>
            <a:r>
              <a:rPr lang="es-CO" sz="1400" b="0" i="1" noProof="0" dirty="0">
                <a:solidFill>
                  <a:schemeClr val="bg1"/>
                </a:solidFill>
                <a:effectLst/>
              </a:rPr>
              <a:t>*Tarifas sujetas a Cambio sin previo aviso hasta el momento de reserva*</a:t>
            </a:r>
          </a:p>
        </p:txBody>
      </p:sp>
      <p:pic>
        <p:nvPicPr>
          <p:cNvPr id="14" name="Marcador de posición de imagen 13">
            <a:extLst>
              <a:ext uri="{FF2B5EF4-FFF2-40B4-BE49-F238E27FC236}">
                <a16:creationId xmlns:a16="http://schemas.microsoft.com/office/drawing/2014/main" id="{EFDD7C23-295F-1DEF-734F-5865C3F49E4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9767" r="29767"/>
          <a:stretch/>
        </p:blipFill>
        <p:spPr>
          <a:xfrm>
            <a:off x="7751763" y="0"/>
            <a:ext cx="4440238" cy="6858000"/>
          </a:xfrm>
        </p:spPr>
      </p:pic>
      <p:sp>
        <p:nvSpPr>
          <p:cNvPr id="15" name="TextBox 12">
            <a:extLst>
              <a:ext uri="{FF2B5EF4-FFF2-40B4-BE49-F238E27FC236}">
                <a16:creationId xmlns:a16="http://schemas.microsoft.com/office/drawing/2014/main" id="{664A6AF5-E6D2-5F9C-8A02-269C48B36363}"/>
              </a:ext>
            </a:extLst>
          </p:cNvPr>
          <p:cNvSpPr txBox="1"/>
          <p:nvPr/>
        </p:nvSpPr>
        <p:spPr>
          <a:xfrm>
            <a:off x="633186" y="605719"/>
            <a:ext cx="7055002" cy="646331"/>
          </a:xfrm>
          <a:prstGeom prst="rect">
            <a:avLst/>
          </a:prstGeom>
          <a:noFill/>
        </p:spPr>
        <p:txBody>
          <a:bodyPr wrap="square" rtlCol="0">
            <a:spAutoFit/>
          </a:bodyPr>
          <a:lstStyle/>
          <a:p>
            <a:r>
              <a:rPr lang="es-CO" sz="3600" b="1" noProof="0" dirty="0">
                <a:latin typeface="Montserrat" panose="02000505000000020004" pitchFamily="2" charset="0"/>
              </a:rPr>
              <a:t>IGLESIAS </a:t>
            </a:r>
            <a:r>
              <a:rPr lang="es-CO" sz="3600" b="1" noProof="0" dirty="0">
                <a:solidFill>
                  <a:srgbClr val="FF6600"/>
                </a:solidFill>
                <a:latin typeface="Montserrat" panose="02000505000000020004" pitchFamily="2" charset="0"/>
              </a:rPr>
              <a:t>MEXICANAS</a:t>
            </a:r>
          </a:p>
        </p:txBody>
      </p:sp>
    </p:spTree>
    <p:extLst>
      <p:ext uri="{BB962C8B-B14F-4D97-AF65-F5344CB8AC3E}">
        <p14:creationId xmlns:p14="http://schemas.microsoft.com/office/powerpoint/2010/main" val="4109677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DCBFE-16CF-6DD6-1F61-4721FAFC6F2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E2613AE-B563-AD18-C05A-34C664650242}"/>
              </a:ext>
            </a:extLst>
          </p:cNvPr>
          <p:cNvSpPr txBox="1"/>
          <p:nvPr/>
        </p:nvSpPr>
        <p:spPr>
          <a:xfrm>
            <a:off x="654567" y="1286610"/>
            <a:ext cx="4894895" cy="646331"/>
          </a:xfrm>
          <a:prstGeom prst="rect">
            <a:avLst/>
          </a:prstGeom>
          <a:noFill/>
        </p:spPr>
        <p:txBody>
          <a:bodyPr wrap="square" rtlCol="0">
            <a:spAutoFit/>
          </a:bodyPr>
          <a:lstStyle/>
          <a:p>
            <a:r>
              <a:rPr lang="es-CO" sz="3600" b="1" noProof="0" dirty="0">
                <a:latin typeface="+mj-lt"/>
              </a:rPr>
              <a:t>El Precio No Incluye</a:t>
            </a:r>
          </a:p>
        </p:txBody>
      </p:sp>
      <p:sp>
        <p:nvSpPr>
          <p:cNvPr id="5" name="Rectangle 4">
            <a:extLst>
              <a:ext uri="{FF2B5EF4-FFF2-40B4-BE49-F238E27FC236}">
                <a16:creationId xmlns:a16="http://schemas.microsoft.com/office/drawing/2014/main" id="{9E1C5D3F-0AC3-3BA4-F138-959EE0F2B933}"/>
              </a:ext>
            </a:extLst>
          </p:cNvPr>
          <p:cNvSpPr/>
          <p:nvPr/>
        </p:nvSpPr>
        <p:spPr>
          <a:xfrm>
            <a:off x="-1" y="5602514"/>
            <a:ext cx="7751763" cy="125548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solidFill>
                <a:schemeClr val="accent1">
                  <a:lumMod val="75000"/>
                </a:schemeClr>
              </a:solidFill>
            </a:endParaRPr>
          </a:p>
        </p:txBody>
      </p:sp>
      <p:cxnSp>
        <p:nvCxnSpPr>
          <p:cNvPr id="7" name="Straight Connector 6">
            <a:extLst>
              <a:ext uri="{FF2B5EF4-FFF2-40B4-BE49-F238E27FC236}">
                <a16:creationId xmlns:a16="http://schemas.microsoft.com/office/drawing/2014/main" id="{433FCF40-47DE-A3BF-6C3A-A7F52D0240EC}"/>
              </a:ext>
            </a:extLst>
          </p:cNvPr>
          <p:cNvCxnSpPr>
            <a:cxnSpLocks/>
          </p:cNvCxnSpPr>
          <p:nvPr/>
        </p:nvCxnSpPr>
        <p:spPr>
          <a:xfrm>
            <a:off x="766763" y="1970240"/>
            <a:ext cx="79216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C031B022-1D56-7A96-1756-E0B7E8A78C91}"/>
              </a:ext>
            </a:extLst>
          </p:cNvPr>
          <p:cNvSpPr txBox="1"/>
          <p:nvPr/>
        </p:nvSpPr>
        <p:spPr>
          <a:xfrm>
            <a:off x="691510" y="2121132"/>
            <a:ext cx="6802366" cy="1270604"/>
          </a:xfrm>
          <a:prstGeom prst="rect">
            <a:avLst/>
          </a:prstGeom>
          <a:noFill/>
        </p:spPr>
        <p:txBody>
          <a:bodyPr wrap="square" rtlCol="0">
            <a:spAutoFit/>
          </a:bodyPr>
          <a:lstStyle/>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Tiquetes Aéreos Internacionales en la ruta BOG/MEX/BOG</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Impuestos del Tiquete “Q” “IVA” “TA”</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Impuestos de Salida de Cada País</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Gastos no especificados en el programa como lavandería, llamadas etc.</a:t>
            </a:r>
          </a:p>
          <a:p>
            <a:pPr lvl="0">
              <a:lnSpc>
                <a:spcPct val="120000"/>
              </a:lnSpc>
              <a:buSzPts val="1000"/>
              <a:tabLst>
                <a:tab pos="457200" algn="l"/>
              </a:tabLst>
            </a:pPr>
            <a:endPar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endParaRPr>
          </a:p>
        </p:txBody>
      </p:sp>
      <p:pic>
        <p:nvPicPr>
          <p:cNvPr id="14" name="Marcador de posición de imagen 13">
            <a:extLst>
              <a:ext uri="{FF2B5EF4-FFF2-40B4-BE49-F238E27FC236}">
                <a16:creationId xmlns:a16="http://schemas.microsoft.com/office/drawing/2014/main" id="{253C8E00-878E-A1DE-6CF2-664BC2BEEBCA}"/>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9767" r="29767"/>
          <a:stretch/>
        </p:blipFill>
        <p:spPr>
          <a:xfrm>
            <a:off x="7751762" y="0"/>
            <a:ext cx="4440238" cy="6858000"/>
          </a:xfrm>
        </p:spPr>
      </p:pic>
      <p:sp>
        <p:nvSpPr>
          <p:cNvPr id="15" name="TextBox 12">
            <a:extLst>
              <a:ext uri="{FF2B5EF4-FFF2-40B4-BE49-F238E27FC236}">
                <a16:creationId xmlns:a16="http://schemas.microsoft.com/office/drawing/2014/main" id="{0D979D09-D2DD-27D5-CEFD-8400A50D192E}"/>
              </a:ext>
            </a:extLst>
          </p:cNvPr>
          <p:cNvSpPr txBox="1"/>
          <p:nvPr/>
        </p:nvSpPr>
        <p:spPr>
          <a:xfrm>
            <a:off x="633186" y="605719"/>
            <a:ext cx="7055002" cy="646331"/>
          </a:xfrm>
          <a:prstGeom prst="rect">
            <a:avLst/>
          </a:prstGeom>
          <a:noFill/>
        </p:spPr>
        <p:txBody>
          <a:bodyPr wrap="square" rtlCol="0">
            <a:spAutoFit/>
          </a:bodyPr>
          <a:lstStyle/>
          <a:p>
            <a:r>
              <a:rPr lang="es-CO" sz="3600" b="1" noProof="0" dirty="0">
                <a:latin typeface="Montserrat" panose="02000505000000020004" pitchFamily="2" charset="0"/>
              </a:rPr>
              <a:t>IGLESIAS </a:t>
            </a:r>
            <a:r>
              <a:rPr lang="es-CO" sz="3600" b="1" noProof="0" dirty="0">
                <a:solidFill>
                  <a:srgbClr val="FF6600"/>
                </a:solidFill>
                <a:latin typeface="Montserrat" panose="02000505000000020004" pitchFamily="2" charset="0"/>
              </a:rPr>
              <a:t>MEXICANAS</a:t>
            </a:r>
          </a:p>
        </p:txBody>
      </p:sp>
      <p:sp>
        <p:nvSpPr>
          <p:cNvPr id="2" name="TextBox 10">
            <a:extLst>
              <a:ext uri="{FF2B5EF4-FFF2-40B4-BE49-F238E27FC236}">
                <a16:creationId xmlns:a16="http://schemas.microsoft.com/office/drawing/2014/main" id="{0C9FB459-AF01-EF55-B45F-AA0C331B118E}"/>
              </a:ext>
            </a:extLst>
          </p:cNvPr>
          <p:cNvSpPr txBox="1"/>
          <p:nvPr/>
        </p:nvSpPr>
        <p:spPr>
          <a:xfrm>
            <a:off x="691509" y="5974317"/>
            <a:ext cx="6350421" cy="381066"/>
          </a:xfrm>
          <a:prstGeom prst="rect">
            <a:avLst/>
          </a:prstGeom>
          <a:noFill/>
        </p:spPr>
        <p:txBody>
          <a:bodyPr wrap="square" rtlCol="0">
            <a:spAutoFit/>
          </a:bodyPr>
          <a:lstStyle/>
          <a:p>
            <a:pPr>
              <a:lnSpc>
                <a:spcPct val="150000"/>
              </a:lnSpc>
            </a:pPr>
            <a:r>
              <a:rPr lang="es-CO" sz="1400" b="0" i="1" noProof="0" dirty="0">
                <a:solidFill>
                  <a:schemeClr val="bg1"/>
                </a:solidFill>
                <a:effectLst/>
              </a:rPr>
              <a:t>*Tarifas sujetas a Cambio sin previo aviso hasta el momento de reserva*</a:t>
            </a:r>
          </a:p>
        </p:txBody>
      </p:sp>
    </p:spTree>
    <p:extLst>
      <p:ext uri="{BB962C8B-B14F-4D97-AF65-F5344CB8AC3E}">
        <p14:creationId xmlns:p14="http://schemas.microsoft.com/office/powerpoint/2010/main" val="397255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A42E44E-BE9A-349B-6E5B-B442DDBC07A4}"/>
              </a:ext>
            </a:extLst>
          </p:cNvPr>
          <p:cNvSpPr/>
          <p:nvPr/>
        </p:nvSpPr>
        <p:spPr>
          <a:xfrm>
            <a:off x="-5032" y="3510455"/>
            <a:ext cx="12197032" cy="3355636"/>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2" name="TextBox 1">
            <a:extLst>
              <a:ext uri="{FF2B5EF4-FFF2-40B4-BE49-F238E27FC236}">
                <a16:creationId xmlns:a16="http://schemas.microsoft.com/office/drawing/2014/main" id="{3F4D566E-103D-F0F7-58E5-5CA63A7F941A}"/>
              </a:ext>
            </a:extLst>
          </p:cNvPr>
          <p:cNvSpPr txBox="1"/>
          <p:nvPr/>
        </p:nvSpPr>
        <p:spPr>
          <a:xfrm>
            <a:off x="650069" y="793925"/>
            <a:ext cx="6408739" cy="584775"/>
          </a:xfrm>
          <a:prstGeom prst="rect">
            <a:avLst/>
          </a:prstGeom>
          <a:noFill/>
        </p:spPr>
        <p:txBody>
          <a:bodyPr wrap="square" rtlCol="0">
            <a:spAutoFit/>
          </a:bodyPr>
          <a:lstStyle/>
          <a:p>
            <a:r>
              <a:rPr lang="es-CO" sz="3200" b="1" noProof="0" dirty="0">
                <a:solidFill>
                  <a:srgbClr val="FF6600"/>
                </a:solidFill>
                <a:latin typeface="+mj-lt"/>
              </a:rPr>
              <a:t>TARIFAS 2025</a:t>
            </a:r>
          </a:p>
        </p:txBody>
      </p:sp>
      <p:sp>
        <p:nvSpPr>
          <p:cNvPr id="5" name="TextBox 4">
            <a:extLst>
              <a:ext uri="{FF2B5EF4-FFF2-40B4-BE49-F238E27FC236}">
                <a16:creationId xmlns:a16="http://schemas.microsoft.com/office/drawing/2014/main" id="{A74B77F5-CFC0-F38D-420C-CBBB89E607B1}"/>
              </a:ext>
            </a:extLst>
          </p:cNvPr>
          <p:cNvSpPr txBox="1"/>
          <p:nvPr/>
        </p:nvSpPr>
        <p:spPr>
          <a:xfrm>
            <a:off x="7580646" y="3666246"/>
            <a:ext cx="4226278" cy="2800767"/>
          </a:xfrm>
          <a:prstGeom prst="rect">
            <a:avLst/>
          </a:prstGeom>
          <a:noFill/>
        </p:spPr>
        <p:txBody>
          <a:bodyPr wrap="square" rtlCol="0">
            <a:spAutoFit/>
          </a:bodyPr>
          <a:lstStyle/>
          <a:p>
            <a:r>
              <a:rPr lang="es-CO" sz="1600" i="1" noProof="0" dirty="0">
                <a:solidFill>
                  <a:schemeClr val="bg1"/>
                </a:solidFill>
                <a:latin typeface="+mj-lt"/>
              </a:rPr>
              <a:t>*Tarifas sujetas a Cambio sin previo aviso hasta el momento de reserva*</a:t>
            </a:r>
          </a:p>
          <a:p>
            <a:endParaRPr lang="es-CO" sz="1600" noProof="0" dirty="0">
              <a:solidFill>
                <a:schemeClr val="bg1"/>
              </a:solidFill>
              <a:latin typeface="+mj-lt"/>
            </a:endParaRPr>
          </a:p>
          <a:p>
            <a:r>
              <a:rPr lang="es-CO" sz="1600" b="1" noProof="0" dirty="0">
                <a:solidFill>
                  <a:schemeClr val="bg1"/>
                </a:solidFill>
                <a:latin typeface="+mj-lt"/>
              </a:rPr>
              <a:t>Tiene incluido Desayuno: </a:t>
            </a:r>
            <a:r>
              <a:rPr lang="es-CO" sz="1600" noProof="0" dirty="0">
                <a:solidFill>
                  <a:schemeClr val="bg1"/>
                </a:solidFill>
                <a:latin typeface="+mj-lt"/>
              </a:rPr>
              <a:t>desde el día 2</a:t>
            </a:r>
          </a:p>
          <a:p>
            <a:r>
              <a:rPr lang="es-CO" sz="1600" noProof="0" dirty="0">
                <a:solidFill>
                  <a:schemeClr val="bg1"/>
                </a:solidFill>
                <a:latin typeface="+mj-lt"/>
              </a:rPr>
              <a:t> </a:t>
            </a:r>
          </a:p>
          <a:p>
            <a:r>
              <a:rPr lang="es-CO" sz="1600" noProof="0" dirty="0">
                <a:solidFill>
                  <a:schemeClr val="bg1"/>
                </a:solidFill>
                <a:latin typeface="+mj-lt"/>
              </a:rPr>
              <a:t>Vigencia al 15 de diciembre 2025, no aplica para formula 1, semana santa, día de muertos y fiestas decembrinas.</a:t>
            </a:r>
          </a:p>
          <a:p>
            <a:endParaRPr lang="es-CO" sz="1600" noProof="0" dirty="0">
              <a:solidFill>
                <a:schemeClr val="bg1"/>
              </a:solidFill>
              <a:latin typeface="+mj-lt"/>
            </a:endParaRPr>
          </a:p>
          <a:p>
            <a:r>
              <a:rPr lang="es-CO" sz="1600" noProof="0" dirty="0">
                <a:solidFill>
                  <a:schemeClr val="bg1"/>
                </a:solidFill>
                <a:latin typeface="+mj-lt"/>
              </a:rPr>
              <a:t>El orden del itinerario puede varias según la disponibilidad de cada Tour.</a:t>
            </a:r>
          </a:p>
        </p:txBody>
      </p:sp>
      <p:graphicFrame>
        <p:nvGraphicFramePr>
          <p:cNvPr id="11" name="Table 10">
            <a:extLst>
              <a:ext uri="{FF2B5EF4-FFF2-40B4-BE49-F238E27FC236}">
                <a16:creationId xmlns:a16="http://schemas.microsoft.com/office/drawing/2014/main" id="{A082160A-36D8-5EDC-18EA-94D996CF5975}"/>
              </a:ext>
            </a:extLst>
          </p:cNvPr>
          <p:cNvGraphicFramePr>
            <a:graphicFrameLocks noGrp="1"/>
          </p:cNvGraphicFramePr>
          <p:nvPr>
            <p:extLst>
              <p:ext uri="{D42A27DB-BD31-4B8C-83A1-F6EECF244321}">
                <p14:modId xmlns:p14="http://schemas.microsoft.com/office/powerpoint/2010/main" val="3494727271"/>
              </p:ext>
            </p:extLst>
          </p:nvPr>
        </p:nvGraphicFramePr>
        <p:xfrm>
          <a:off x="681633" y="1775419"/>
          <a:ext cx="6377175" cy="3578883"/>
        </p:xfrm>
        <a:graphic>
          <a:graphicData uri="http://schemas.openxmlformats.org/drawingml/2006/table">
            <a:tbl>
              <a:tblPr firstRow="1" bandRow="1">
                <a:tableStyleId>{5C22544A-7EE6-4342-B048-85BDC9FD1C3A}</a:tableStyleId>
              </a:tblPr>
              <a:tblGrid>
                <a:gridCol w="3279688">
                  <a:extLst>
                    <a:ext uri="{9D8B030D-6E8A-4147-A177-3AD203B41FA5}">
                      <a16:colId xmlns:a16="http://schemas.microsoft.com/office/drawing/2014/main" val="1538205184"/>
                    </a:ext>
                  </a:extLst>
                </a:gridCol>
                <a:gridCol w="714703">
                  <a:extLst>
                    <a:ext uri="{9D8B030D-6E8A-4147-A177-3AD203B41FA5}">
                      <a16:colId xmlns:a16="http://schemas.microsoft.com/office/drawing/2014/main" val="3613852111"/>
                    </a:ext>
                  </a:extLst>
                </a:gridCol>
                <a:gridCol w="725214">
                  <a:extLst>
                    <a:ext uri="{9D8B030D-6E8A-4147-A177-3AD203B41FA5}">
                      <a16:colId xmlns:a16="http://schemas.microsoft.com/office/drawing/2014/main" val="4171279550"/>
                    </a:ext>
                  </a:extLst>
                </a:gridCol>
                <a:gridCol w="819807">
                  <a:extLst>
                    <a:ext uri="{9D8B030D-6E8A-4147-A177-3AD203B41FA5}">
                      <a16:colId xmlns:a16="http://schemas.microsoft.com/office/drawing/2014/main" val="3953394797"/>
                    </a:ext>
                  </a:extLst>
                </a:gridCol>
                <a:gridCol w="837763">
                  <a:extLst>
                    <a:ext uri="{9D8B030D-6E8A-4147-A177-3AD203B41FA5}">
                      <a16:colId xmlns:a16="http://schemas.microsoft.com/office/drawing/2014/main" val="749930617"/>
                    </a:ext>
                  </a:extLst>
                </a:gridCol>
              </a:tblGrid>
              <a:tr h="511269">
                <a:tc>
                  <a:txBody>
                    <a:bodyPr/>
                    <a:lstStyle/>
                    <a:p>
                      <a:pPr algn="ctr">
                        <a:lnSpc>
                          <a:spcPct val="120000"/>
                        </a:lnSpc>
                        <a:buNone/>
                      </a:pPr>
                      <a:r>
                        <a:rPr lang="es-CO" sz="1400" b="1" noProof="0" dirty="0">
                          <a:solidFill>
                            <a:srgbClr val="FFFFFF"/>
                          </a:solidFill>
                          <a:effectLst/>
                          <a:latin typeface="Helvetica" panose="020B0604020202020204" pitchFamily="34" charset="0"/>
                          <a:ea typeface="Times New Roman" panose="02020603050405020304" pitchFamily="18" charset="0"/>
                          <a:cs typeface="Arial" panose="020B0604020202020204" pitchFamily="34" charset="0"/>
                        </a:rPr>
                        <a:t>HOTELES CD DE MEXICO</a:t>
                      </a:r>
                      <a:endParaRPr lang="es-CO" sz="115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rgbClr val="FF6600"/>
                    </a:solidFill>
                  </a:tcPr>
                </a:tc>
                <a:tc>
                  <a:txBody>
                    <a:bodyPr/>
                    <a:lstStyle/>
                    <a:p>
                      <a:pPr algn="ctr">
                        <a:lnSpc>
                          <a:spcPct val="120000"/>
                        </a:lnSpc>
                        <a:buNone/>
                      </a:pPr>
                      <a:r>
                        <a:rPr lang="es-CO" sz="1400" b="1" noProof="0" dirty="0">
                          <a:solidFill>
                            <a:srgbClr val="FFFFFF"/>
                          </a:solidFill>
                          <a:effectLst/>
                          <a:latin typeface="Helvetica" panose="020B0604020202020204" pitchFamily="34" charset="0"/>
                          <a:ea typeface="Times New Roman" panose="02020603050405020304" pitchFamily="18" charset="0"/>
                          <a:cs typeface="Arial" panose="020B0604020202020204" pitchFamily="34" charset="0"/>
                        </a:rPr>
                        <a:t>SGL</a:t>
                      </a:r>
                      <a:endParaRPr lang="es-CO" sz="115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rgbClr val="FF6600"/>
                    </a:solidFill>
                  </a:tcPr>
                </a:tc>
                <a:tc>
                  <a:txBody>
                    <a:bodyPr/>
                    <a:lstStyle/>
                    <a:p>
                      <a:pPr algn="ctr">
                        <a:lnSpc>
                          <a:spcPct val="120000"/>
                        </a:lnSpc>
                        <a:buNone/>
                      </a:pPr>
                      <a:r>
                        <a:rPr lang="es-CO" sz="1400" b="1" noProof="0" dirty="0">
                          <a:solidFill>
                            <a:srgbClr val="FFFFFF"/>
                          </a:solidFill>
                          <a:effectLst/>
                          <a:latin typeface="Helvetica" panose="020B0604020202020204" pitchFamily="34" charset="0"/>
                          <a:ea typeface="Times New Roman" panose="02020603050405020304" pitchFamily="18" charset="0"/>
                          <a:cs typeface="Arial" panose="020B0604020202020204" pitchFamily="34" charset="0"/>
                        </a:rPr>
                        <a:t>DBL</a:t>
                      </a:r>
                      <a:endParaRPr lang="es-CO" sz="115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rgbClr val="FF6600"/>
                    </a:solidFill>
                  </a:tcPr>
                </a:tc>
                <a:tc>
                  <a:txBody>
                    <a:bodyPr/>
                    <a:lstStyle/>
                    <a:p>
                      <a:pPr algn="ctr">
                        <a:lnSpc>
                          <a:spcPct val="120000"/>
                        </a:lnSpc>
                        <a:buNone/>
                      </a:pPr>
                      <a:r>
                        <a:rPr lang="es-CO" sz="1400" b="1" noProof="0" dirty="0">
                          <a:solidFill>
                            <a:srgbClr val="FFFFFF"/>
                          </a:solidFill>
                          <a:effectLst/>
                          <a:latin typeface="Helvetica" panose="020B0604020202020204" pitchFamily="34" charset="0"/>
                          <a:ea typeface="Times New Roman" panose="02020603050405020304" pitchFamily="18" charset="0"/>
                          <a:cs typeface="Arial" panose="020B0604020202020204" pitchFamily="34" charset="0"/>
                        </a:rPr>
                        <a:t>TPL</a:t>
                      </a:r>
                      <a:endParaRPr lang="es-CO" sz="115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rgbClr val="FF6600"/>
                    </a:solidFill>
                  </a:tcPr>
                </a:tc>
                <a:tc>
                  <a:txBody>
                    <a:bodyPr/>
                    <a:lstStyle/>
                    <a:p>
                      <a:pPr algn="ctr">
                        <a:lnSpc>
                          <a:spcPct val="120000"/>
                        </a:lnSpc>
                        <a:buNone/>
                      </a:pPr>
                      <a:r>
                        <a:rPr lang="es-CO" sz="1400" b="1" noProof="0" dirty="0">
                          <a:solidFill>
                            <a:srgbClr val="FFFFFF"/>
                          </a:solidFill>
                          <a:effectLst/>
                          <a:latin typeface="Helvetica" panose="020B0604020202020204" pitchFamily="34" charset="0"/>
                          <a:ea typeface="Times New Roman" panose="02020603050405020304" pitchFamily="18" charset="0"/>
                          <a:cs typeface="Arial" panose="020B0604020202020204" pitchFamily="34" charset="0"/>
                        </a:rPr>
                        <a:t>CHD</a:t>
                      </a:r>
                      <a:endParaRPr lang="es-CO" sz="115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rgbClr val="FF6600"/>
                    </a:solidFill>
                  </a:tcPr>
                </a:tc>
                <a:extLst>
                  <a:ext uri="{0D108BD9-81ED-4DB2-BD59-A6C34878D82A}">
                    <a16:rowId xmlns:a16="http://schemas.microsoft.com/office/drawing/2014/main" val="1247150155"/>
                  </a:ext>
                </a:extLst>
              </a:tr>
              <a:tr h="511269">
                <a:tc>
                  <a:txBody>
                    <a:bodyPr/>
                    <a:lstStyle/>
                    <a:p>
                      <a:pPr algn="ctr">
                        <a:lnSpc>
                          <a:spcPct val="120000"/>
                        </a:lnSpc>
                      </a:pPr>
                      <a:r>
                        <a:rPr lang="es-ES" sz="1400" b="1">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REGENTE </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526</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370</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332</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200</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extLst>
                  <a:ext uri="{0D108BD9-81ED-4DB2-BD59-A6C34878D82A}">
                    <a16:rowId xmlns:a16="http://schemas.microsoft.com/office/drawing/2014/main" val="2560923691"/>
                  </a:ext>
                </a:extLst>
              </a:tr>
              <a:tr h="511269">
                <a:tc>
                  <a:txBody>
                    <a:bodyPr/>
                    <a:lstStyle/>
                    <a:p>
                      <a:pPr algn="ctr">
                        <a:lnSpc>
                          <a:spcPct val="120000"/>
                        </a:lnSpc>
                      </a:pPr>
                      <a:r>
                        <a:rPr lang="es-ES" sz="1400" b="1">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ESTORIL </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552</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370</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339</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216</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extLst>
                  <a:ext uri="{0D108BD9-81ED-4DB2-BD59-A6C34878D82A}">
                    <a16:rowId xmlns:a16="http://schemas.microsoft.com/office/drawing/2014/main" val="1269746080"/>
                  </a:ext>
                </a:extLst>
              </a:tr>
              <a:tr h="511269">
                <a:tc>
                  <a:txBody>
                    <a:bodyPr/>
                    <a:lstStyle/>
                    <a:p>
                      <a:pPr algn="ctr">
                        <a:lnSpc>
                          <a:spcPct val="120000"/>
                        </a:lnSpc>
                      </a:pPr>
                      <a:r>
                        <a:rPr lang="es-ES" sz="1400" b="1">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ROYAL REFORMA</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640</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422</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391</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226</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extLst>
                  <a:ext uri="{0D108BD9-81ED-4DB2-BD59-A6C34878D82A}">
                    <a16:rowId xmlns:a16="http://schemas.microsoft.com/office/drawing/2014/main" val="281937093"/>
                  </a:ext>
                </a:extLst>
              </a:tr>
              <a:tr h="511269">
                <a:tc>
                  <a:txBody>
                    <a:bodyPr/>
                    <a:lstStyle/>
                    <a:p>
                      <a:pPr algn="ctr">
                        <a:lnSpc>
                          <a:spcPct val="120000"/>
                        </a:lnSpc>
                      </a:pPr>
                      <a:r>
                        <a:rPr lang="es-ES" sz="1400" b="1">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CASA BLANCA </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629</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443</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413</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226</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extLst>
                  <a:ext uri="{0D108BD9-81ED-4DB2-BD59-A6C34878D82A}">
                    <a16:rowId xmlns:a16="http://schemas.microsoft.com/office/drawing/2014/main" val="2695436308"/>
                  </a:ext>
                </a:extLst>
              </a:tr>
              <a:tr h="511269">
                <a:tc>
                  <a:txBody>
                    <a:bodyPr/>
                    <a:lstStyle/>
                    <a:p>
                      <a:pPr algn="ctr">
                        <a:lnSpc>
                          <a:spcPct val="120000"/>
                        </a:lnSpc>
                      </a:pPr>
                      <a:r>
                        <a:rPr lang="es-ES" sz="1400" b="1">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PLAZA FLORENCIA </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723</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489</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422</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232</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extLst>
                  <a:ext uri="{0D108BD9-81ED-4DB2-BD59-A6C34878D82A}">
                    <a16:rowId xmlns:a16="http://schemas.microsoft.com/office/drawing/2014/main" val="2228686560"/>
                  </a:ext>
                </a:extLst>
              </a:tr>
              <a:tr h="511269">
                <a:tc>
                  <a:txBody>
                    <a:bodyPr/>
                    <a:lstStyle/>
                    <a:p>
                      <a:pPr algn="ctr">
                        <a:lnSpc>
                          <a:spcPct val="120000"/>
                        </a:lnSpc>
                      </a:pPr>
                      <a:r>
                        <a:rPr lang="es-ES" sz="1400" b="1">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GALERIA PLAZA (Hab Deluxe)</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738</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546</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500</a:t>
                      </a:r>
                      <a:endParaRPr lang="es-CO" sz="115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tc>
                  <a:txBody>
                    <a:bodyPr/>
                    <a:lstStyle/>
                    <a:p>
                      <a:pPr algn="ctr">
                        <a:lnSpc>
                          <a:spcPct val="120000"/>
                        </a:lnSpc>
                      </a:pPr>
                      <a:r>
                        <a:rPr lang="es-ES" sz="1400" dirty="0">
                          <a:solidFill>
                            <a:srgbClr val="000000"/>
                          </a:solidFill>
                          <a:effectLst/>
                          <a:latin typeface="Helvetica" panose="020B0604020202020204" pitchFamily="34" charset="0"/>
                          <a:ea typeface="Arial" panose="020B0604020202020204" pitchFamily="34" charset="0"/>
                          <a:cs typeface="Times New Roman" panose="02020603050405020304" pitchFamily="18" charset="0"/>
                        </a:rPr>
                        <a:t>252</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tc>
                <a:extLst>
                  <a:ext uri="{0D108BD9-81ED-4DB2-BD59-A6C34878D82A}">
                    <a16:rowId xmlns:a16="http://schemas.microsoft.com/office/drawing/2014/main" val="1303151341"/>
                  </a:ext>
                </a:extLst>
              </a:tr>
            </a:tbl>
          </a:graphicData>
        </a:graphic>
      </p:graphicFrame>
      <p:sp>
        <p:nvSpPr>
          <p:cNvPr id="19" name="TextBox 1">
            <a:extLst>
              <a:ext uri="{FF2B5EF4-FFF2-40B4-BE49-F238E27FC236}">
                <a16:creationId xmlns:a16="http://schemas.microsoft.com/office/drawing/2014/main" id="{AD7D5EA9-5F62-9919-D721-E1AB9F4902FC}"/>
              </a:ext>
            </a:extLst>
          </p:cNvPr>
          <p:cNvSpPr txBox="1"/>
          <p:nvPr/>
        </p:nvSpPr>
        <p:spPr>
          <a:xfrm>
            <a:off x="650069" y="1317977"/>
            <a:ext cx="6408739" cy="461665"/>
          </a:xfrm>
          <a:prstGeom prst="rect">
            <a:avLst/>
          </a:prstGeom>
          <a:noFill/>
        </p:spPr>
        <p:txBody>
          <a:bodyPr wrap="square" rtlCol="0">
            <a:spAutoFit/>
          </a:bodyPr>
          <a:lstStyle/>
          <a:p>
            <a:r>
              <a:rPr lang="es-CO" sz="2400" b="1" noProof="0" dirty="0">
                <a:latin typeface="+mj-lt"/>
              </a:rPr>
              <a:t>PRECIOS POR PERSONA EN DOLARES</a:t>
            </a:r>
            <a:endParaRPr lang="es-CO" sz="2400" b="1" noProof="0" dirty="0">
              <a:solidFill>
                <a:schemeClr val="accent2"/>
              </a:solidFill>
              <a:latin typeface="+mj-lt"/>
            </a:endParaRPr>
          </a:p>
        </p:txBody>
      </p:sp>
      <p:graphicFrame>
        <p:nvGraphicFramePr>
          <p:cNvPr id="20" name="Table 10">
            <a:extLst>
              <a:ext uri="{FF2B5EF4-FFF2-40B4-BE49-F238E27FC236}">
                <a16:creationId xmlns:a16="http://schemas.microsoft.com/office/drawing/2014/main" id="{73093817-0CFC-E63C-DE64-466A6280F176}"/>
              </a:ext>
            </a:extLst>
          </p:cNvPr>
          <p:cNvGraphicFramePr>
            <a:graphicFrameLocks noGrp="1"/>
          </p:cNvGraphicFramePr>
          <p:nvPr>
            <p:extLst>
              <p:ext uri="{D42A27DB-BD31-4B8C-83A1-F6EECF244321}">
                <p14:modId xmlns:p14="http://schemas.microsoft.com/office/powerpoint/2010/main" val="1849735339"/>
              </p:ext>
            </p:extLst>
          </p:nvPr>
        </p:nvGraphicFramePr>
        <p:xfrm>
          <a:off x="7478559" y="793925"/>
          <a:ext cx="4356999" cy="1187670"/>
        </p:xfrm>
        <a:graphic>
          <a:graphicData uri="http://schemas.openxmlformats.org/drawingml/2006/table">
            <a:tbl>
              <a:tblPr firstRow="1" bandRow="1">
                <a:tableStyleId>{5C22544A-7EE6-4342-B048-85BDC9FD1C3A}</a:tableStyleId>
              </a:tblPr>
              <a:tblGrid>
                <a:gridCol w="2233000">
                  <a:extLst>
                    <a:ext uri="{9D8B030D-6E8A-4147-A177-3AD203B41FA5}">
                      <a16:colId xmlns:a16="http://schemas.microsoft.com/office/drawing/2014/main" val="1538205184"/>
                    </a:ext>
                  </a:extLst>
                </a:gridCol>
                <a:gridCol w="2123999">
                  <a:extLst>
                    <a:ext uri="{9D8B030D-6E8A-4147-A177-3AD203B41FA5}">
                      <a16:colId xmlns:a16="http://schemas.microsoft.com/office/drawing/2014/main" val="3613852111"/>
                    </a:ext>
                  </a:extLst>
                </a:gridCol>
              </a:tblGrid>
              <a:tr h="626724">
                <a:tc>
                  <a:txBody>
                    <a:bodyPr/>
                    <a:lstStyle/>
                    <a:p>
                      <a:pPr marL="171450" marR="171450" algn="ctr" fontAlgn="base">
                        <a:lnSpc>
                          <a:spcPct val="120000"/>
                        </a:lnSpc>
                        <a:buNone/>
                      </a:pPr>
                      <a:r>
                        <a:rPr lang="es-CO" sz="800" b="1" noProof="0" dirty="0">
                          <a:solidFill>
                            <a:srgbClr val="FFFFFF"/>
                          </a:solidFill>
                          <a:effectLst/>
                          <a:latin typeface="Helvetica" panose="020B0604020202020204" pitchFamily="34" charset="0"/>
                          <a:ea typeface="Times New Roman" panose="02020603050405020304" pitchFamily="18" charset="0"/>
                          <a:cs typeface="Times New Roman" panose="02020603050405020304" pitchFamily="18" charset="0"/>
                        </a:rPr>
                        <a:t>COSTO POR TRAYECTO AIFA </a:t>
                      </a:r>
                      <a:r>
                        <a:rPr lang="es-CO" sz="800" noProof="0" dirty="0">
                          <a:solidFill>
                            <a:srgbClr val="FFFFFF"/>
                          </a:solidFill>
                          <a:effectLst/>
                          <a:latin typeface="Helvetica" panose="020B0604020202020204" pitchFamily="34" charset="0"/>
                          <a:ea typeface="Times New Roman" panose="02020603050405020304" pitchFamily="18" charset="0"/>
                          <a:cs typeface="Times New Roman" panose="02020603050405020304" pitchFamily="18" charset="0"/>
                        </a:rPr>
                        <a:t> </a:t>
                      </a:r>
                      <a:endParaRPr lang="es-CO" sz="80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marL="171450" marR="171450" algn="ctr" fontAlgn="base">
                        <a:lnSpc>
                          <a:spcPct val="120000"/>
                        </a:lnSpc>
                        <a:buNone/>
                      </a:pPr>
                      <a:r>
                        <a:rPr lang="es-CO" sz="800" b="1" noProof="0" dirty="0">
                          <a:solidFill>
                            <a:srgbClr val="FFFFFF"/>
                          </a:solidFill>
                          <a:effectLst/>
                          <a:latin typeface="Helvetica" panose="020B0604020202020204" pitchFamily="34" charset="0"/>
                          <a:ea typeface="Times New Roman" panose="02020603050405020304" pitchFamily="18" charset="0"/>
                          <a:cs typeface="Times New Roman" panose="02020603050405020304" pitchFamily="18" charset="0"/>
                        </a:rPr>
                        <a:t>(SI SOLO ES IDA O SOLO LLEGADA) </a:t>
                      </a:r>
                      <a:r>
                        <a:rPr lang="es-CO" sz="800" noProof="0" dirty="0">
                          <a:solidFill>
                            <a:srgbClr val="FFFFFF"/>
                          </a:solidFill>
                          <a:effectLst/>
                          <a:latin typeface="Helvetica" panose="020B0604020202020204" pitchFamily="34" charset="0"/>
                          <a:ea typeface="Times New Roman" panose="02020603050405020304" pitchFamily="18" charset="0"/>
                          <a:cs typeface="Times New Roman" panose="02020603050405020304" pitchFamily="18" charset="0"/>
                        </a:rPr>
                        <a:t> </a:t>
                      </a:r>
                      <a:endParaRPr lang="es-CO" sz="80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solidFill>
                      <a:srgbClr val="FF6600"/>
                    </a:solidFill>
                  </a:tcPr>
                </a:tc>
                <a:tc>
                  <a:txBody>
                    <a:bodyPr/>
                    <a:lstStyle/>
                    <a:p>
                      <a:pPr marL="200025" marR="200025" algn="ctr" fontAlgn="base">
                        <a:lnSpc>
                          <a:spcPct val="120000"/>
                        </a:lnSpc>
                        <a:buNone/>
                      </a:pPr>
                      <a:r>
                        <a:rPr lang="es-CO" sz="800" b="1" noProof="0" dirty="0">
                          <a:solidFill>
                            <a:srgbClr val="FFFFFF"/>
                          </a:solidFill>
                          <a:effectLst/>
                          <a:latin typeface="Helvetica" panose="020B0604020202020204" pitchFamily="34" charset="0"/>
                          <a:ea typeface="Times New Roman" panose="02020603050405020304" pitchFamily="18" charset="0"/>
                          <a:cs typeface="Times New Roman" panose="02020603050405020304" pitchFamily="18" charset="0"/>
                        </a:rPr>
                        <a:t>COSTO LLEGANDO Y SALIENDO POR EL </a:t>
                      </a:r>
                      <a:r>
                        <a:rPr lang="es-CO" sz="800" noProof="0" dirty="0">
                          <a:solidFill>
                            <a:srgbClr val="FFFFFF"/>
                          </a:solidFill>
                          <a:effectLst/>
                          <a:latin typeface="Helvetica" panose="020B0604020202020204" pitchFamily="34" charset="0"/>
                          <a:ea typeface="Times New Roman" panose="02020603050405020304" pitchFamily="18" charset="0"/>
                          <a:cs typeface="Times New Roman" panose="02020603050405020304" pitchFamily="18" charset="0"/>
                        </a:rPr>
                        <a:t> </a:t>
                      </a:r>
                      <a:endParaRPr lang="es-CO" sz="80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marL="200025" marR="200025" algn="ctr" fontAlgn="base">
                        <a:lnSpc>
                          <a:spcPct val="120000"/>
                        </a:lnSpc>
                        <a:buNone/>
                      </a:pPr>
                      <a:r>
                        <a:rPr lang="es-CO" sz="800" b="1" noProof="0" dirty="0">
                          <a:solidFill>
                            <a:srgbClr val="FFFFFF"/>
                          </a:solidFill>
                          <a:effectLst/>
                          <a:latin typeface="Helvetica" panose="020B0604020202020204" pitchFamily="34" charset="0"/>
                          <a:ea typeface="Times New Roman" panose="02020603050405020304" pitchFamily="18" charset="0"/>
                          <a:cs typeface="Times New Roman" panose="02020603050405020304" pitchFamily="18" charset="0"/>
                        </a:rPr>
                        <a:t>MISMO AEROPUERTO AIFA </a:t>
                      </a:r>
                      <a:r>
                        <a:rPr lang="es-CO" sz="800" noProof="0" dirty="0">
                          <a:solidFill>
                            <a:srgbClr val="FFFFFF"/>
                          </a:solidFill>
                          <a:effectLst/>
                          <a:latin typeface="Helvetica" panose="020B0604020202020204" pitchFamily="34" charset="0"/>
                          <a:ea typeface="Times New Roman" panose="02020603050405020304" pitchFamily="18" charset="0"/>
                          <a:cs typeface="Times New Roman" panose="02020603050405020304" pitchFamily="18" charset="0"/>
                        </a:rPr>
                        <a:t> </a:t>
                      </a:r>
                      <a:endParaRPr lang="es-CO" sz="80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solidFill>
                      <a:srgbClr val="FF6600"/>
                    </a:solidFill>
                  </a:tcPr>
                </a:tc>
                <a:extLst>
                  <a:ext uri="{0D108BD9-81ED-4DB2-BD59-A6C34878D82A}">
                    <a16:rowId xmlns:a16="http://schemas.microsoft.com/office/drawing/2014/main" val="1247150155"/>
                  </a:ext>
                </a:extLst>
              </a:tr>
              <a:tr h="560946">
                <a:tc>
                  <a:txBody>
                    <a:bodyPr/>
                    <a:lstStyle/>
                    <a:p>
                      <a:pPr algn="ctr" fontAlgn="base">
                        <a:lnSpc>
                          <a:spcPct val="120000"/>
                        </a:lnSpc>
                        <a:buNone/>
                      </a:pPr>
                      <a:r>
                        <a:rPr lang="es-CO" sz="1400" b="1" noProof="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45 USD </a:t>
                      </a:r>
                      <a:r>
                        <a:rPr lang="es-CO" sz="1400" noProof="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 </a:t>
                      </a:r>
                      <a:endParaRPr lang="es-CO" sz="115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tc>
                <a:tc>
                  <a:txBody>
                    <a:bodyPr/>
                    <a:lstStyle/>
                    <a:p>
                      <a:pPr algn="ctr" fontAlgn="base">
                        <a:lnSpc>
                          <a:spcPct val="120000"/>
                        </a:lnSpc>
                        <a:buNone/>
                      </a:pPr>
                      <a:r>
                        <a:rPr lang="es-CO" sz="1400" b="1" noProof="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89 USD </a:t>
                      </a:r>
                      <a:r>
                        <a:rPr lang="es-CO" sz="1400" noProof="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 </a:t>
                      </a:r>
                      <a:endParaRPr lang="es-CO" sz="115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60923691"/>
                  </a:ext>
                </a:extLst>
              </a:tr>
            </a:tbl>
          </a:graphicData>
        </a:graphic>
      </p:graphicFrame>
      <p:graphicFrame>
        <p:nvGraphicFramePr>
          <p:cNvPr id="21" name="Table 10">
            <a:extLst>
              <a:ext uri="{FF2B5EF4-FFF2-40B4-BE49-F238E27FC236}">
                <a16:creationId xmlns:a16="http://schemas.microsoft.com/office/drawing/2014/main" id="{883F0577-DAEF-1179-D1CF-F3140A65E07B}"/>
              </a:ext>
            </a:extLst>
          </p:cNvPr>
          <p:cNvGraphicFramePr>
            <a:graphicFrameLocks noGrp="1"/>
          </p:cNvGraphicFramePr>
          <p:nvPr>
            <p:extLst>
              <p:ext uri="{D42A27DB-BD31-4B8C-83A1-F6EECF244321}">
                <p14:modId xmlns:p14="http://schemas.microsoft.com/office/powerpoint/2010/main" val="2980387935"/>
              </p:ext>
            </p:extLst>
          </p:nvPr>
        </p:nvGraphicFramePr>
        <p:xfrm>
          <a:off x="7478559" y="2152190"/>
          <a:ext cx="4328365" cy="1187670"/>
        </p:xfrm>
        <a:graphic>
          <a:graphicData uri="http://schemas.openxmlformats.org/drawingml/2006/table">
            <a:tbl>
              <a:tblPr firstRow="1" bandRow="1">
                <a:tableStyleId>{5C22544A-7EE6-4342-B048-85BDC9FD1C3A}</a:tableStyleId>
              </a:tblPr>
              <a:tblGrid>
                <a:gridCol w="4328365">
                  <a:extLst>
                    <a:ext uri="{9D8B030D-6E8A-4147-A177-3AD203B41FA5}">
                      <a16:colId xmlns:a16="http://schemas.microsoft.com/office/drawing/2014/main" val="1538205184"/>
                    </a:ext>
                  </a:extLst>
                </a:gridCol>
              </a:tblGrid>
              <a:tr h="626724">
                <a:tc>
                  <a:txBody>
                    <a:bodyPr/>
                    <a:lstStyle/>
                    <a:p>
                      <a:pPr marL="171450" marR="171450" algn="ctr" fontAlgn="base">
                        <a:lnSpc>
                          <a:spcPct val="120000"/>
                        </a:lnSpc>
                        <a:buNone/>
                      </a:pPr>
                      <a:r>
                        <a:rPr lang="es-MX" sz="1200" b="1" noProof="0" dirty="0">
                          <a:solidFill>
                            <a:srgbClr val="FFFFFF"/>
                          </a:solidFill>
                          <a:effectLst/>
                          <a:latin typeface="Helvetica" panose="020B0604020202020204" pitchFamily="34" charset="0"/>
                          <a:ea typeface="Times New Roman" panose="02020603050405020304" pitchFamily="18" charset="0"/>
                          <a:cs typeface="Times New Roman" panose="02020603050405020304" pitchFamily="18" charset="0"/>
                        </a:rPr>
                        <a:t>SUPLEMENTO ALMUERZO EN BASILICA ,XOCHIMILCO Y PUEBLA</a:t>
                      </a:r>
                      <a:endParaRPr lang="es-CO" sz="115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solidFill>
                      <a:srgbClr val="FF6600"/>
                    </a:solidFill>
                  </a:tcPr>
                </a:tc>
                <a:extLst>
                  <a:ext uri="{0D108BD9-81ED-4DB2-BD59-A6C34878D82A}">
                    <a16:rowId xmlns:a16="http://schemas.microsoft.com/office/drawing/2014/main" val="1247150155"/>
                  </a:ext>
                </a:extLst>
              </a:tr>
              <a:tr h="560946">
                <a:tc>
                  <a:txBody>
                    <a:bodyPr/>
                    <a:lstStyle/>
                    <a:p>
                      <a:pPr algn="ctr" fontAlgn="base">
                        <a:lnSpc>
                          <a:spcPct val="120000"/>
                        </a:lnSpc>
                        <a:buNone/>
                      </a:pPr>
                      <a:r>
                        <a:rPr lang="es-CO" sz="1400" b="1" noProof="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78 USD </a:t>
                      </a:r>
                      <a:r>
                        <a:rPr lang="es-CO" sz="1400" noProof="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 </a:t>
                      </a:r>
                      <a:endParaRPr lang="es-CO" sz="1150" noProof="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60923691"/>
                  </a:ext>
                </a:extLst>
              </a:tr>
            </a:tbl>
          </a:graphicData>
        </a:graphic>
      </p:graphicFrame>
      <p:sp>
        <p:nvSpPr>
          <p:cNvPr id="22" name="TextBox 1">
            <a:extLst>
              <a:ext uri="{FF2B5EF4-FFF2-40B4-BE49-F238E27FC236}">
                <a16:creationId xmlns:a16="http://schemas.microsoft.com/office/drawing/2014/main" id="{A64AD1BA-9489-786F-A75C-8A42FA1C2C47}"/>
              </a:ext>
            </a:extLst>
          </p:cNvPr>
          <p:cNvSpPr txBox="1"/>
          <p:nvPr/>
        </p:nvSpPr>
        <p:spPr>
          <a:xfrm>
            <a:off x="7478559" y="390987"/>
            <a:ext cx="4356999" cy="369332"/>
          </a:xfrm>
          <a:prstGeom prst="rect">
            <a:avLst/>
          </a:prstGeom>
          <a:noFill/>
        </p:spPr>
        <p:txBody>
          <a:bodyPr wrap="square" rtlCol="0">
            <a:spAutoFit/>
          </a:bodyPr>
          <a:lstStyle/>
          <a:p>
            <a:pPr algn="ctr"/>
            <a:r>
              <a:rPr lang="es-CO" b="1" noProof="0" dirty="0">
                <a:latin typeface="+mj-lt"/>
              </a:rPr>
              <a:t>SUPLEMENTOS PRECIOS POR PERSONA </a:t>
            </a:r>
            <a:endParaRPr lang="es-CO" b="1" noProof="0" dirty="0">
              <a:solidFill>
                <a:schemeClr val="accent2"/>
              </a:solidFill>
              <a:latin typeface="+mj-lt"/>
            </a:endParaRPr>
          </a:p>
        </p:txBody>
      </p:sp>
      <p:sp>
        <p:nvSpPr>
          <p:cNvPr id="12" name="CuadroTexto 11">
            <a:extLst>
              <a:ext uri="{FF2B5EF4-FFF2-40B4-BE49-F238E27FC236}">
                <a16:creationId xmlns:a16="http://schemas.microsoft.com/office/drawing/2014/main" id="{A4930CB9-906C-C2DE-807E-D7241E4AF176}"/>
              </a:ext>
            </a:extLst>
          </p:cNvPr>
          <p:cNvSpPr txBox="1"/>
          <p:nvPr/>
        </p:nvSpPr>
        <p:spPr>
          <a:xfrm>
            <a:off x="876868" y="5563878"/>
            <a:ext cx="5810259" cy="1102674"/>
          </a:xfrm>
          <a:prstGeom prst="rect">
            <a:avLst/>
          </a:prstGeom>
          <a:noFill/>
        </p:spPr>
        <p:txBody>
          <a:bodyPr wrap="square">
            <a:spAutoFit/>
          </a:bodyPr>
          <a:lstStyle/>
          <a:p>
            <a:pPr>
              <a:lnSpc>
                <a:spcPct val="120000"/>
              </a:lnSpc>
            </a:pPr>
            <a:r>
              <a:rPr lang="es-CO" sz="1400" b="1" dirty="0">
                <a:solidFill>
                  <a:srgbClr val="ED7D31"/>
                </a:solidFill>
                <a:effectLst/>
                <a:ea typeface="Arial" panose="020B0604020202020204" pitchFamily="34" charset="0"/>
                <a:cs typeface="Times New Roman" panose="02020603050405020304" pitchFamily="18" charset="0"/>
              </a:rPr>
              <a:t>Nota:</a:t>
            </a:r>
            <a:r>
              <a:rPr lang="es-CO" sz="1400" dirty="0">
                <a:solidFill>
                  <a:srgbClr val="000000"/>
                </a:solidFill>
                <a:effectLst/>
                <a:ea typeface="Arial" panose="020B0604020202020204" pitchFamily="34" charset="0"/>
                <a:cs typeface="Times New Roman" panose="02020603050405020304" pitchFamily="18" charset="0"/>
              </a:rPr>
              <a:t> </a:t>
            </a:r>
            <a:endParaRPr lang="es-CO" sz="1400" dirty="0">
              <a:solidFill>
                <a:srgbClr val="595959"/>
              </a:solidFill>
              <a:effectLst/>
              <a:ea typeface="Arial" panose="020B0604020202020204" pitchFamily="34" charset="0"/>
              <a:cs typeface="Times New Roman" panose="02020603050405020304" pitchFamily="18" charset="0"/>
            </a:endParaRPr>
          </a:p>
          <a:p>
            <a:pPr marL="342900" lvl="0" indent="-342900">
              <a:lnSpc>
                <a:spcPct val="120000"/>
              </a:lnSpc>
              <a:buSzPts val="1050"/>
              <a:buFont typeface="Symbol" panose="05050102010706020507" pitchFamily="18" charset="2"/>
              <a:buChar char=""/>
            </a:pPr>
            <a:r>
              <a:rPr lang="es-CO" sz="1400" dirty="0">
                <a:solidFill>
                  <a:schemeClr val="bg1"/>
                </a:solidFill>
                <a:effectLst/>
                <a:ea typeface="Times New Roman" panose="02020603050405020304" pitchFamily="18" charset="0"/>
                <a:cs typeface="Tahoma" panose="020B0604030504040204" pitchFamily="34" charset="0"/>
              </a:rPr>
              <a:t>Los servicios se realizan en regular-compartido, si desea servicio privado, contáctanos.</a:t>
            </a:r>
            <a:endParaRPr lang="es-CO" sz="1400" dirty="0">
              <a:solidFill>
                <a:schemeClr val="bg1"/>
              </a:solidFill>
              <a:effectLst/>
              <a:ea typeface="Arial" panose="020B0604020202020204" pitchFamily="34" charset="0"/>
              <a:cs typeface="Times New Roman" panose="02020603050405020304" pitchFamily="18" charset="0"/>
            </a:endParaRPr>
          </a:p>
          <a:p>
            <a:pPr marL="342900" lvl="0" indent="-342900">
              <a:lnSpc>
                <a:spcPct val="120000"/>
              </a:lnSpc>
              <a:buSzPts val="1050"/>
              <a:buFont typeface="Symbol" panose="05050102010706020507" pitchFamily="18" charset="2"/>
              <a:buChar char=""/>
            </a:pPr>
            <a:r>
              <a:rPr lang="es-CO" sz="1400" dirty="0">
                <a:solidFill>
                  <a:schemeClr val="bg1"/>
                </a:solidFill>
                <a:effectLst/>
                <a:ea typeface="Times New Roman" panose="02020603050405020304" pitchFamily="18" charset="0"/>
                <a:cs typeface="Tahoma" panose="020B0604030504040204" pitchFamily="34" charset="0"/>
              </a:rPr>
              <a:t>Operación mínima con 2 pasajeros</a:t>
            </a:r>
            <a:endParaRPr lang="es-CO" sz="1400" dirty="0">
              <a:solidFill>
                <a:schemeClr val="bg1"/>
              </a:solidFill>
              <a:effectLst/>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693715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979F024D-EB88-9650-9EE5-075222E98A2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7369" r="17369"/>
          <a:stretch/>
        </p:blipFill>
        <p:spPr>
          <a:xfrm>
            <a:off x="1" y="-1"/>
            <a:ext cx="5016499" cy="5092483"/>
          </a:xfrm>
        </p:spPr>
      </p:pic>
      <p:sp>
        <p:nvSpPr>
          <p:cNvPr id="5" name="TextBox 4">
            <a:extLst>
              <a:ext uri="{FF2B5EF4-FFF2-40B4-BE49-F238E27FC236}">
                <a16:creationId xmlns:a16="http://schemas.microsoft.com/office/drawing/2014/main" id="{A0C1C800-557E-A934-6B86-1420C347A8AE}"/>
              </a:ext>
            </a:extLst>
          </p:cNvPr>
          <p:cNvSpPr txBox="1"/>
          <p:nvPr/>
        </p:nvSpPr>
        <p:spPr>
          <a:xfrm>
            <a:off x="5791200" y="780188"/>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4B161FE3-BCF2-F5EC-DA28-F4678D6877D6}"/>
              </a:ext>
            </a:extLst>
          </p:cNvPr>
          <p:cNvSpPr txBox="1"/>
          <p:nvPr/>
        </p:nvSpPr>
        <p:spPr>
          <a:xfrm>
            <a:off x="5791200" y="441634"/>
            <a:ext cx="4372158" cy="338554"/>
          </a:xfrm>
          <a:prstGeom prst="rect">
            <a:avLst/>
          </a:prstGeom>
          <a:noFill/>
        </p:spPr>
        <p:txBody>
          <a:bodyPr wrap="square" rtlCol="0">
            <a:spAutoFit/>
          </a:bodyPr>
          <a:lstStyle/>
          <a:p>
            <a:r>
              <a:rPr lang="es-CO" sz="1600" b="1" dirty="0">
                <a:solidFill>
                  <a:srgbClr val="0070C0"/>
                </a:solidFill>
              </a:rPr>
              <a:t>IGLESIAS</a:t>
            </a:r>
            <a:r>
              <a:rPr lang="es-CO" sz="1600" b="1" noProof="0" dirty="0">
                <a:solidFill>
                  <a:srgbClr val="0070C0"/>
                </a:solidFill>
              </a:rPr>
              <a:t> MEXICANAS</a:t>
            </a:r>
          </a:p>
        </p:txBody>
      </p:sp>
      <p:sp>
        <p:nvSpPr>
          <p:cNvPr id="7" name="TextBox 6">
            <a:extLst>
              <a:ext uri="{FF2B5EF4-FFF2-40B4-BE49-F238E27FC236}">
                <a16:creationId xmlns:a16="http://schemas.microsoft.com/office/drawing/2014/main" id="{C3CCB71B-3651-51FB-4608-7E422260DEA8}"/>
              </a:ext>
            </a:extLst>
          </p:cNvPr>
          <p:cNvSpPr txBox="1"/>
          <p:nvPr/>
        </p:nvSpPr>
        <p:spPr>
          <a:xfrm>
            <a:off x="5791200" y="1289055"/>
            <a:ext cx="6179127" cy="5325817"/>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Día 1. BOGOTA - MÉXICO</a:t>
            </a:r>
          </a:p>
          <a:p>
            <a:pPr algn="just">
              <a:lnSpc>
                <a:spcPct val="150000"/>
              </a:lnSpc>
            </a:pPr>
            <a:r>
              <a:rPr lang="es-MX" sz="1200" b="0" i="0" noProof="0" dirty="0">
                <a:solidFill>
                  <a:srgbClr val="000000"/>
                </a:solidFill>
                <a:effectLst/>
              </a:rPr>
              <a:t>Salida de Bogotá ay arriba a Ciudad de México. Recepción y bienvenida por el personal de la agencia. Durante el traslado al Hotel el guía dará indicaciones acerca de los recorridos. </a:t>
            </a:r>
          </a:p>
          <a:p>
            <a:pPr algn="just">
              <a:lnSpc>
                <a:spcPct val="150000"/>
              </a:lnSpc>
            </a:pPr>
            <a:endParaRPr lang="es-CO" sz="1200" b="0" i="0" noProof="0" dirty="0">
              <a:solidFill>
                <a:srgbClr val="000000"/>
              </a:solidFill>
              <a:effectLst/>
            </a:endParaRPr>
          </a:p>
          <a:p>
            <a:pPr algn="just">
              <a:lnSpc>
                <a:spcPct val="150000"/>
              </a:lnSpc>
            </a:pPr>
            <a:r>
              <a:rPr lang="es-CO" sz="1200" b="1" i="0" noProof="0" dirty="0">
                <a:solidFill>
                  <a:srgbClr val="000000"/>
                </a:solidFill>
                <a:effectLst/>
              </a:rPr>
              <a:t>Dia 2.  BASÍLICA DE GUADALUPE - TEOTIHUACÁN </a:t>
            </a:r>
          </a:p>
          <a:p>
            <a:pPr algn="just">
              <a:lnSpc>
                <a:spcPct val="150000"/>
              </a:lnSpc>
            </a:pPr>
            <a:r>
              <a:rPr lang="es-MX" sz="1200" b="0" i="0" noProof="0" dirty="0">
                <a:solidFill>
                  <a:srgbClr val="000000"/>
                </a:solidFill>
                <a:effectLst/>
              </a:rPr>
              <a:t>Desayuno incluido, Comenzaremos en el sitio arqueológico de Tlatelolco (sin ingresar), antigua ciudad prehispánica que junto a la ciudad de Tenochtitlán forjaron el imperio mexica, veremos la Plaza de las Tres Culturas lugar donde se dieron las tres grandes tragedias históricas de la CDMX. En seguida, partiremos a la Zona Arqueológica de Teotihuacán conoceremos las pirámides del Templo de la Luna y el Templo del Sol, antes, pasaremos a una exquisita degustación de tequila y mezcal artesanales y “pulque” un licor natural que proviene del maguey (fique). Después del almuerzo, pasaremos a la Basílica de Guadalupe que es el sitio donde radica la imagen original de la Virgen de Guadalupe. Conoceremos la historia de sus apariciones, así como de los templos que se encuentran adyacentes. Pasaremos a ver el manto original, así como al área de bendiciones, y por supuesto, tiempo libre para misa (garantizada) o de esparcimiento conforme a las instrucciones de nuestro guía. Finalmente, retornaremos a nuestro hotel.</a:t>
            </a:r>
            <a:endParaRPr lang="es-CO" sz="1200" b="0" i="0" noProof="0" dirty="0">
              <a:solidFill>
                <a:srgbClr val="000000"/>
              </a:solidFill>
              <a:effectLst/>
            </a:endParaRPr>
          </a:p>
        </p:txBody>
      </p:sp>
      <p:pic>
        <p:nvPicPr>
          <p:cNvPr id="16" name="Imagen 15">
            <a:extLst>
              <a:ext uri="{FF2B5EF4-FFF2-40B4-BE49-F238E27FC236}">
                <a16:creationId xmlns:a16="http://schemas.microsoft.com/office/drawing/2014/main" id="{92DA17E1-47FB-C33B-E4CD-F8DC272FB962}"/>
              </a:ext>
            </a:extLst>
          </p:cNvPr>
          <p:cNvPicPr>
            <a:picLocks noChangeAspect="1"/>
          </p:cNvPicPr>
          <p:nvPr/>
        </p:nvPicPr>
        <p:blipFill>
          <a:blip r:embed="rId3">
            <a:extLst>
              <a:ext uri="{28A0092B-C50C-407E-A947-70E740481C1C}">
                <a14:useLocalDpi xmlns:a14="http://schemas.microsoft.com/office/drawing/2010/main" val="0"/>
              </a:ext>
            </a:extLst>
          </a:blip>
          <a:srcRect l="18433" r="18433"/>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8133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D0D05C-0738-AA2B-6D09-CF09810C498E}"/>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6E4A63D6-0127-7E1E-F348-F93B5B11E6DE}"/>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7369" r="17369"/>
          <a:stretch/>
        </p:blipFill>
        <p:spPr>
          <a:xfrm>
            <a:off x="1" y="-1"/>
            <a:ext cx="5016499" cy="5092483"/>
          </a:xfrm>
        </p:spPr>
      </p:pic>
      <p:sp>
        <p:nvSpPr>
          <p:cNvPr id="5" name="TextBox 4">
            <a:extLst>
              <a:ext uri="{FF2B5EF4-FFF2-40B4-BE49-F238E27FC236}">
                <a16:creationId xmlns:a16="http://schemas.microsoft.com/office/drawing/2014/main" id="{A60BC7B4-9968-ED32-B2AB-BE23FF42B616}"/>
              </a:ext>
            </a:extLst>
          </p:cNvPr>
          <p:cNvSpPr txBox="1"/>
          <p:nvPr/>
        </p:nvSpPr>
        <p:spPr>
          <a:xfrm>
            <a:off x="5855854" y="667521"/>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66AB82E6-5D61-2FC9-607B-1B0F98921BF3}"/>
              </a:ext>
            </a:extLst>
          </p:cNvPr>
          <p:cNvSpPr txBox="1"/>
          <p:nvPr/>
        </p:nvSpPr>
        <p:spPr>
          <a:xfrm>
            <a:off x="5855854" y="328967"/>
            <a:ext cx="4372158" cy="338554"/>
          </a:xfrm>
          <a:prstGeom prst="rect">
            <a:avLst/>
          </a:prstGeom>
          <a:noFill/>
        </p:spPr>
        <p:txBody>
          <a:bodyPr wrap="square" rtlCol="0">
            <a:spAutoFit/>
          </a:bodyPr>
          <a:lstStyle/>
          <a:p>
            <a:r>
              <a:rPr lang="es-CO" sz="1600" b="1" dirty="0">
                <a:solidFill>
                  <a:srgbClr val="0070C0"/>
                </a:solidFill>
              </a:rPr>
              <a:t>IGLESIAS</a:t>
            </a:r>
            <a:r>
              <a:rPr lang="es-CO" sz="1600" b="1" noProof="0" dirty="0">
                <a:solidFill>
                  <a:srgbClr val="0070C0"/>
                </a:solidFill>
              </a:rPr>
              <a:t> MEXICANAS</a:t>
            </a:r>
          </a:p>
        </p:txBody>
      </p:sp>
      <p:sp>
        <p:nvSpPr>
          <p:cNvPr id="7" name="TextBox 6">
            <a:extLst>
              <a:ext uri="{FF2B5EF4-FFF2-40B4-BE49-F238E27FC236}">
                <a16:creationId xmlns:a16="http://schemas.microsoft.com/office/drawing/2014/main" id="{6362B6FA-2AB6-67D4-4FA8-7F0C6F9EDA5E}"/>
              </a:ext>
            </a:extLst>
          </p:cNvPr>
          <p:cNvSpPr txBox="1"/>
          <p:nvPr/>
        </p:nvSpPr>
        <p:spPr>
          <a:xfrm>
            <a:off x="5855854" y="1169175"/>
            <a:ext cx="6151418" cy="4771819"/>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DIA 3. CITY- XOCHIMILCO - COYOACAN</a:t>
            </a:r>
          </a:p>
          <a:p>
            <a:pPr algn="just">
              <a:lnSpc>
                <a:spcPct val="150000"/>
              </a:lnSpc>
            </a:pPr>
            <a:r>
              <a:rPr lang="es-MX" sz="1200" b="0" i="0" noProof="0" dirty="0">
                <a:solidFill>
                  <a:srgbClr val="000000"/>
                </a:solidFill>
                <a:effectLst/>
              </a:rPr>
              <a:t>Desayuno incluido en el hotel. Iniciamos visitando la Columna de la Independencia monumento ícono de México donde descansan los restos de nuestros héroes que nos dieron patria y libertad. Posteriormente, nos dirigiremos al Centro Histórico (Zócalo) a través de la hermosa Av. Paseo de la Reforma. Al llegar al Zócalo, caminaremos hacia el Templo Mayor y, después a la Catedral Metropolitana de la Ciudad de México. En seguida, visitaremos el Palacio de Bellas Artes edificio de principios del siglo XX con su estilo art </a:t>
            </a:r>
            <a:r>
              <a:rPr lang="es-MX" sz="1200" b="0" i="0" noProof="0" dirty="0" err="1">
                <a:solidFill>
                  <a:srgbClr val="000000"/>
                </a:solidFill>
                <a:effectLst/>
              </a:rPr>
              <a:t>deco</a:t>
            </a:r>
            <a:r>
              <a:rPr lang="es-MX" sz="1200" b="0" i="0" noProof="0" dirty="0">
                <a:solidFill>
                  <a:srgbClr val="000000"/>
                </a:solidFill>
                <a:effectLst/>
              </a:rPr>
              <a:t>, sus esculturas y bellos jardines. Después, visitaremos la Alcaldía de Coyoacán, donde observaremos la famosa “Fuente de los Coyotes” y conoceremos el Templo de San Juan Bautista. Posteriormente, nos dirigiremos al sur de la ciudad donde observaremos la Universidad Nacional Autónoma de México (UNAM) nuestra máxima casa de estudios superiores y el Estadio Olímpico Universitario, así como el Estadio Azteca que albergó dos mundiales: México 1970 y 1986. Por último, nos embarcaremos en una trajinera (balsa) en Xochimilco donde navegaremos por sus canales. Finalmente, regresaremos a nuestro hotel.</a:t>
            </a:r>
          </a:p>
          <a:p>
            <a:pPr algn="just">
              <a:lnSpc>
                <a:spcPct val="150000"/>
              </a:lnSpc>
            </a:pPr>
            <a:endParaRPr lang="es-CO" sz="1200" b="0" i="0" noProof="0" dirty="0">
              <a:solidFill>
                <a:srgbClr val="000000"/>
              </a:solidFill>
              <a:effectLst/>
            </a:endParaRPr>
          </a:p>
        </p:txBody>
      </p:sp>
      <p:pic>
        <p:nvPicPr>
          <p:cNvPr id="2" name="Imagen 1">
            <a:extLst>
              <a:ext uri="{FF2B5EF4-FFF2-40B4-BE49-F238E27FC236}">
                <a16:creationId xmlns:a16="http://schemas.microsoft.com/office/drawing/2014/main" id="{65EDB997-D228-D2D3-C09B-1EBB739998E9}"/>
              </a:ext>
            </a:extLst>
          </p:cNvPr>
          <p:cNvPicPr>
            <a:picLocks noChangeAspect="1"/>
          </p:cNvPicPr>
          <p:nvPr/>
        </p:nvPicPr>
        <p:blipFill>
          <a:blip r:embed="rId3">
            <a:extLst>
              <a:ext uri="{28A0092B-C50C-407E-A947-70E740481C1C}">
                <a14:useLocalDpi xmlns:a14="http://schemas.microsoft.com/office/drawing/2010/main" val="0"/>
              </a:ext>
            </a:extLst>
          </a:blip>
          <a:srcRect l="17256" r="17256"/>
          <a:stretch/>
        </p:blipFill>
        <p:spPr>
          <a:xfrm>
            <a:off x="2370372" y="3891191"/>
            <a:ext cx="3369942" cy="26758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551994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D0D05C-0738-AA2B-6D09-CF09810C498E}"/>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6E4A63D6-0127-7E1E-F348-F93B5B11E6DE}"/>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7369" r="17369"/>
          <a:stretch/>
        </p:blipFill>
        <p:spPr>
          <a:xfrm>
            <a:off x="1" y="-1"/>
            <a:ext cx="5016499" cy="5092483"/>
          </a:xfrm>
        </p:spPr>
      </p:pic>
      <p:sp>
        <p:nvSpPr>
          <p:cNvPr id="5" name="TextBox 4">
            <a:extLst>
              <a:ext uri="{FF2B5EF4-FFF2-40B4-BE49-F238E27FC236}">
                <a16:creationId xmlns:a16="http://schemas.microsoft.com/office/drawing/2014/main" id="{A60BC7B4-9968-ED32-B2AB-BE23FF42B616}"/>
              </a:ext>
            </a:extLst>
          </p:cNvPr>
          <p:cNvSpPr txBox="1"/>
          <p:nvPr/>
        </p:nvSpPr>
        <p:spPr>
          <a:xfrm>
            <a:off x="5855854" y="584397"/>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66AB82E6-5D61-2FC9-607B-1B0F98921BF3}"/>
              </a:ext>
            </a:extLst>
          </p:cNvPr>
          <p:cNvSpPr txBox="1"/>
          <p:nvPr/>
        </p:nvSpPr>
        <p:spPr>
          <a:xfrm>
            <a:off x="5855854" y="328967"/>
            <a:ext cx="4372158" cy="338554"/>
          </a:xfrm>
          <a:prstGeom prst="rect">
            <a:avLst/>
          </a:prstGeom>
          <a:noFill/>
        </p:spPr>
        <p:txBody>
          <a:bodyPr wrap="square" rtlCol="0">
            <a:spAutoFit/>
          </a:bodyPr>
          <a:lstStyle/>
          <a:p>
            <a:r>
              <a:rPr lang="es-CO" sz="1600" b="1" dirty="0">
                <a:solidFill>
                  <a:srgbClr val="0070C0"/>
                </a:solidFill>
              </a:rPr>
              <a:t>IGLESIAS</a:t>
            </a:r>
            <a:r>
              <a:rPr lang="es-CO" sz="1600" b="1" noProof="0" dirty="0">
                <a:solidFill>
                  <a:srgbClr val="0070C0"/>
                </a:solidFill>
              </a:rPr>
              <a:t> MEXICANAS</a:t>
            </a:r>
          </a:p>
        </p:txBody>
      </p:sp>
      <p:sp>
        <p:nvSpPr>
          <p:cNvPr id="7" name="TextBox 6">
            <a:extLst>
              <a:ext uri="{FF2B5EF4-FFF2-40B4-BE49-F238E27FC236}">
                <a16:creationId xmlns:a16="http://schemas.microsoft.com/office/drawing/2014/main" id="{6362B6FA-2AB6-67D4-4FA8-7F0C6F9EDA5E}"/>
              </a:ext>
            </a:extLst>
          </p:cNvPr>
          <p:cNvSpPr txBox="1"/>
          <p:nvPr/>
        </p:nvSpPr>
        <p:spPr>
          <a:xfrm>
            <a:off x="5846458" y="983759"/>
            <a:ext cx="6151418" cy="5726568"/>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DIA 4. PUEBLA Y CHOLULA</a:t>
            </a:r>
          </a:p>
          <a:p>
            <a:pPr algn="just">
              <a:lnSpc>
                <a:spcPct val="150000"/>
              </a:lnSpc>
            </a:pPr>
            <a:r>
              <a:rPr lang="es-MX" sz="1200" b="0" i="0" noProof="0" dirty="0">
                <a:solidFill>
                  <a:srgbClr val="000000"/>
                </a:solidFill>
                <a:effectLst/>
              </a:rPr>
              <a:t>Después del desayuno incluido, Nos desplazaremos al Estado de Puebla al municipio de Cholula, conoceremos el “Templo de Santa María Tonantzintla” cuyo arte barro es una expresión de lo español e indígena. Enseguida, visitaremos Cholula donde observaremos la zona arqueológica de Cholula (sin ingresar), y subiéremos la que es considerada la pirámide más grande del mundo (“Cerro de </a:t>
            </a:r>
            <a:r>
              <a:rPr lang="es-MX" sz="1200" b="0" i="0" noProof="0" dirty="0" err="1">
                <a:solidFill>
                  <a:srgbClr val="000000"/>
                </a:solidFill>
                <a:effectLst/>
              </a:rPr>
              <a:t>Tlachihualtépetl</a:t>
            </a:r>
            <a:r>
              <a:rPr lang="es-MX" sz="1200" b="0" i="0" noProof="0" dirty="0">
                <a:solidFill>
                  <a:srgbClr val="000000"/>
                </a:solidFill>
                <a:effectLst/>
              </a:rPr>
              <a:t>”), en su cima se encuentra el Santuario de Nuestra Señora de los Remedios que visitaremos, y donde tendremos una hermosa panorámica de los volcanes como el Popocatépetl, Iztaccíhuatl y Malinche. Posteriormente, en la capital poblana conoceremos su catedral, con su estilo barroco herreriano, así como el ciprés o baldaquino dedicada a la imagen de la Inmaculada Concepción. En seguida, pasaremos a la Plaza de Armas y, después del almuerzo, visitaremos la hermosa Capilla del Rosario considerada la octava maravilla del mundo. Después, pasaremos al “Parían” para observar las artesanías y dulces poblanos, y, en seguida, conoceremos la Calle de Los Sapos. Finalmente, regresaremos a nuestro hotel.</a:t>
            </a:r>
          </a:p>
          <a:p>
            <a:pPr algn="just">
              <a:lnSpc>
                <a:spcPct val="150000"/>
              </a:lnSpc>
            </a:pPr>
            <a:endParaRPr lang="es-CO" sz="1200" b="0" i="0" noProof="0" dirty="0">
              <a:solidFill>
                <a:srgbClr val="000000"/>
              </a:solidFill>
              <a:effectLst/>
            </a:endParaRPr>
          </a:p>
          <a:p>
            <a:pPr algn="just">
              <a:lnSpc>
                <a:spcPct val="150000"/>
              </a:lnSpc>
            </a:pPr>
            <a:r>
              <a:rPr lang="es-CO" sz="1200" b="1" i="0" noProof="0" dirty="0">
                <a:solidFill>
                  <a:srgbClr val="000000"/>
                </a:solidFill>
                <a:effectLst/>
              </a:rPr>
              <a:t>Dia 5. CD MÉXICO - BOGOTÁ</a:t>
            </a:r>
          </a:p>
          <a:p>
            <a:pPr algn="just">
              <a:lnSpc>
                <a:spcPct val="150000"/>
              </a:lnSpc>
            </a:pPr>
            <a:r>
              <a:rPr lang="es-CO" sz="1200" b="0" i="0" noProof="0" dirty="0">
                <a:solidFill>
                  <a:srgbClr val="000000"/>
                </a:solidFill>
                <a:effectLst/>
              </a:rPr>
              <a:t>Después del desayuno incluido traslado al aeropuerto con destino a casa.</a:t>
            </a:r>
          </a:p>
          <a:p>
            <a:pPr algn="just">
              <a:lnSpc>
                <a:spcPct val="150000"/>
              </a:lnSpc>
            </a:pPr>
            <a:endParaRPr lang="es-CO" sz="1200" b="0" i="0" noProof="0" dirty="0">
              <a:solidFill>
                <a:srgbClr val="000000"/>
              </a:solidFill>
              <a:effectLst/>
            </a:endParaRPr>
          </a:p>
          <a:p>
            <a:pPr algn="ctr">
              <a:lnSpc>
                <a:spcPct val="150000"/>
              </a:lnSpc>
            </a:pPr>
            <a:r>
              <a:rPr lang="es-CO" b="1" i="0" noProof="0" dirty="0">
                <a:effectLst/>
              </a:rPr>
              <a:t>FIN DE NUESTROS SERVICIOS.</a:t>
            </a:r>
          </a:p>
        </p:txBody>
      </p:sp>
      <p:pic>
        <p:nvPicPr>
          <p:cNvPr id="2" name="Imagen 1">
            <a:extLst>
              <a:ext uri="{FF2B5EF4-FFF2-40B4-BE49-F238E27FC236}">
                <a16:creationId xmlns:a16="http://schemas.microsoft.com/office/drawing/2014/main" id="{65EDB997-D228-D2D3-C09B-1EBB739998E9}"/>
              </a:ext>
            </a:extLst>
          </p:cNvPr>
          <p:cNvPicPr>
            <a:picLocks noChangeAspect="1"/>
          </p:cNvPicPr>
          <p:nvPr/>
        </p:nvPicPr>
        <p:blipFill>
          <a:blip r:embed="rId3">
            <a:extLst>
              <a:ext uri="{28A0092B-C50C-407E-A947-70E740481C1C}">
                <a14:useLocalDpi xmlns:a14="http://schemas.microsoft.com/office/drawing/2010/main" val="0"/>
              </a:ext>
            </a:extLst>
          </a:blip>
          <a:srcRect l="17256" r="17256"/>
          <a:stretch/>
        </p:blipFill>
        <p:spPr>
          <a:xfrm>
            <a:off x="2370372" y="3891191"/>
            <a:ext cx="3369942" cy="26758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643107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Marcador de posición de imagen 15">
            <a:extLst>
              <a:ext uri="{FF2B5EF4-FFF2-40B4-BE49-F238E27FC236}">
                <a16:creationId xmlns:a16="http://schemas.microsoft.com/office/drawing/2014/main" id="{91B5B120-8E75-D49B-4D65-679E796CBB1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0" y="0"/>
            <a:ext cx="12192000" cy="6858000"/>
          </a:xfrm>
        </p:spPr>
      </p:pic>
      <p:sp>
        <p:nvSpPr>
          <p:cNvPr id="17" name="Rectangle 4">
            <a:extLst>
              <a:ext uri="{FF2B5EF4-FFF2-40B4-BE49-F238E27FC236}">
                <a16:creationId xmlns:a16="http://schemas.microsoft.com/office/drawing/2014/main" id="{A921897E-F60D-004A-9928-89158E537DF4}"/>
              </a:ext>
            </a:extLst>
          </p:cNvPr>
          <p:cNvSpPr/>
          <p:nvPr/>
        </p:nvSpPr>
        <p:spPr>
          <a:xfrm>
            <a:off x="2603500" y="4829039"/>
            <a:ext cx="6985000" cy="110945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18" name="TextBox 5">
            <a:extLst>
              <a:ext uri="{FF2B5EF4-FFF2-40B4-BE49-F238E27FC236}">
                <a16:creationId xmlns:a16="http://schemas.microsoft.com/office/drawing/2014/main" id="{87BF47F9-9952-667A-5C14-6107235059C6}"/>
              </a:ext>
            </a:extLst>
          </p:cNvPr>
          <p:cNvSpPr txBox="1"/>
          <p:nvPr/>
        </p:nvSpPr>
        <p:spPr>
          <a:xfrm>
            <a:off x="3070543" y="5045210"/>
            <a:ext cx="1821999" cy="338554"/>
          </a:xfrm>
          <a:prstGeom prst="rect">
            <a:avLst/>
          </a:prstGeom>
          <a:noFill/>
        </p:spPr>
        <p:txBody>
          <a:bodyPr wrap="square" rtlCol="0">
            <a:spAutoFit/>
          </a:bodyPr>
          <a:lstStyle/>
          <a:p>
            <a:r>
              <a:rPr lang="es-CO" sz="1600" b="1" noProof="0" dirty="0">
                <a:solidFill>
                  <a:schemeClr val="bg1"/>
                </a:solidFill>
                <a:latin typeface="+mj-lt"/>
              </a:rPr>
              <a:t>Duración</a:t>
            </a:r>
          </a:p>
        </p:txBody>
      </p:sp>
      <p:sp>
        <p:nvSpPr>
          <p:cNvPr id="19" name="TextBox 6">
            <a:extLst>
              <a:ext uri="{FF2B5EF4-FFF2-40B4-BE49-F238E27FC236}">
                <a16:creationId xmlns:a16="http://schemas.microsoft.com/office/drawing/2014/main" id="{4DAC0FC3-19F5-7F48-E6A3-DABDE2F6126A}"/>
              </a:ext>
            </a:extLst>
          </p:cNvPr>
          <p:cNvSpPr txBox="1"/>
          <p:nvPr/>
        </p:nvSpPr>
        <p:spPr>
          <a:xfrm>
            <a:off x="2976957" y="5335566"/>
            <a:ext cx="4422404" cy="422360"/>
          </a:xfrm>
          <a:prstGeom prst="rect">
            <a:avLst/>
          </a:prstGeom>
          <a:noFill/>
        </p:spPr>
        <p:txBody>
          <a:bodyPr wrap="square" rtlCol="0">
            <a:spAutoFit/>
          </a:bodyPr>
          <a:lstStyle/>
          <a:p>
            <a:pPr>
              <a:lnSpc>
                <a:spcPct val="150000"/>
              </a:lnSpc>
            </a:pPr>
            <a:r>
              <a:rPr lang="es-CO" sz="1600" i="1" dirty="0">
                <a:solidFill>
                  <a:schemeClr val="bg1"/>
                </a:solidFill>
              </a:rPr>
              <a:t>5</a:t>
            </a:r>
            <a:r>
              <a:rPr lang="es-CO" sz="1600" b="0" i="1" noProof="0" dirty="0">
                <a:solidFill>
                  <a:schemeClr val="bg1"/>
                </a:solidFill>
                <a:effectLst/>
              </a:rPr>
              <a:t> Días / 4 Noches. </a:t>
            </a:r>
          </a:p>
        </p:txBody>
      </p:sp>
      <p:sp>
        <p:nvSpPr>
          <p:cNvPr id="20" name="Rectangle: Rounded Corners 11">
            <a:extLst>
              <a:ext uri="{FF2B5EF4-FFF2-40B4-BE49-F238E27FC236}">
                <a16:creationId xmlns:a16="http://schemas.microsoft.com/office/drawing/2014/main" id="{8406E8EC-B43C-AEDB-55E0-9FE4CBC80A98}"/>
              </a:ext>
            </a:extLst>
          </p:cNvPr>
          <p:cNvSpPr/>
          <p:nvPr/>
        </p:nvSpPr>
        <p:spPr>
          <a:xfrm>
            <a:off x="8701111" y="5099126"/>
            <a:ext cx="658800" cy="6588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21" name="TextBox 12">
            <a:extLst>
              <a:ext uri="{FF2B5EF4-FFF2-40B4-BE49-F238E27FC236}">
                <a16:creationId xmlns:a16="http://schemas.microsoft.com/office/drawing/2014/main" id="{CAD921F7-13B5-A0E5-C628-930959EE7FB1}"/>
              </a:ext>
            </a:extLst>
          </p:cNvPr>
          <p:cNvSpPr txBox="1"/>
          <p:nvPr/>
        </p:nvSpPr>
        <p:spPr>
          <a:xfrm>
            <a:off x="2727462" y="4225041"/>
            <a:ext cx="7055002" cy="646331"/>
          </a:xfrm>
          <a:prstGeom prst="rect">
            <a:avLst/>
          </a:prstGeom>
          <a:noFill/>
        </p:spPr>
        <p:txBody>
          <a:bodyPr wrap="square" rtlCol="0">
            <a:spAutoFit/>
          </a:bodyPr>
          <a:lstStyle/>
          <a:p>
            <a:r>
              <a:rPr lang="es-CO" sz="3600" b="1" dirty="0">
                <a:solidFill>
                  <a:schemeClr val="bg1"/>
                </a:solidFill>
                <a:latin typeface="Montserrat" panose="02000505000000020004" pitchFamily="2" charset="0"/>
              </a:rPr>
              <a:t>IGLESIAS</a:t>
            </a:r>
            <a:r>
              <a:rPr lang="es-CO" sz="3600" b="1" noProof="0" dirty="0">
                <a:solidFill>
                  <a:schemeClr val="bg1"/>
                </a:solidFill>
                <a:latin typeface="Montserrat" panose="02000505000000020004" pitchFamily="2" charset="0"/>
              </a:rPr>
              <a:t> </a:t>
            </a:r>
            <a:r>
              <a:rPr lang="es-CO" sz="3600" b="1" noProof="0" dirty="0">
                <a:solidFill>
                  <a:srgbClr val="FF6600"/>
                </a:solidFill>
                <a:latin typeface="Montserrat" panose="02000505000000020004" pitchFamily="2" charset="0"/>
              </a:rPr>
              <a:t>MEXICANAS</a:t>
            </a:r>
          </a:p>
        </p:txBody>
      </p:sp>
      <p:pic>
        <p:nvPicPr>
          <p:cNvPr id="24" name="Gráfico 23">
            <a:extLst>
              <a:ext uri="{FF2B5EF4-FFF2-40B4-BE49-F238E27FC236}">
                <a16:creationId xmlns:a16="http://schemas.microsoft.com/office/drawing/2014/main" id="{EE98AA19-90DB-C43C-D17D-2A9B1AEF98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55897" y="5236412"/>
            <a:ext cx="549228" cy="347676"/>
          </a:xfrm>
          <a:prstGeom prst="rect">
            <a:avLst/>
          </a:prstGeom>
        </p:spPr>
      </p:pic>
    </p:spTree>
    <p:extLst>
      <p:ext uri="{BB962C8B-B14F-4D97-AF65-F5344CB8AC3E}">
        <p14:creationId xmlns:p14="http://schemas.microsoft.com/office/powerpoint/2010/main" val="3941064506"/>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7F7F7F"/>
      </a:dk2>
      <a:lt2>
        <a:srgbClr val="E7E6E6"/>
      </a:lt2>
      <a:accent1>
        <a:srgbClr val="123663"/>
      </a:accent1>
      <a:accent2>
        <a:srgbClr val="FA8F24"/>
      </a:accent2>
      <a:accent3>
        <a:srgbClr val="EFEDF2"/>
      </a:accent3>
      <a:accent4>
        <a:srgbClr val="9BA5DF"/>
      </a:accent4>
      <a:accent5>
        <a:srgbClr val="EEDB47"/>
      </a:accent5>
      <a:accent6>
        <a:srgbClr val="668747"/>
      </a:accent6>
      <a:hlink>
        <a:srgbClr val="0563C1"/>
      </a:hlink>
      <a:folHlink>
        <a:srgbClr val="954F72"/>
      </a:folHlink>
    </a:clrScheme>
    <a:fontScheme name="Custom 22">
      <a:majorFont>
        <a:latin typeface="Cinzel"/>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3611</TotalTime>
  <Words>1008</Words>
  <Application>Microsoft Office PowerPoint</Application>
  <PresentationFormat>Panorámica</PresentationFormat>
  <Paragraphs>100</Paragraphs>
  <Slides>8</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Aptos</vt:lpstr>
      <vt:lpstr>Arial</vt:lpstr>
      <vt:lpstr>Cinzel</vt:lpstr>
      <vt:lpstr>Helvetica</vt:lpstr>
      <vt:lpstr>Montserrat</vt:lpstr>
      <vt:lpstr>Open Sans</vt:lpstr>
      <vt:lpstr>Symbol</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Studio Moara</dc:creator>
  <cp:lastModifiedBy>Natalia</cp:lastModifiedBy>
  <cp:revision>11</cp:revision>
  <dcterms:created xsi:type="dcterms:W3CDTF">2024-08-19T01:20:52Z</dcterms:created>
  <dcterms:modified xsi:type="dcterms:W3CDTF">2025-03-27T21:50:04Z</dcterms:modified>
</cp:coreProperties>
</file>