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87" r:id="rId2"/>
    <p:sldId id="441" r:id="rId3"/>
    <p:sldId id="535" r:id="rId4"/>
    <p:sldId id="530" r:id="rId5"/>
    <p:sldId id="379" r:id="rId6"/>
    <p:sldId id="536" r:id="rId7"/>
    <p:sldId id="537" r:id="rId8"/>
    <p:sldId id="538" r:id="rId9"/>
    <p:sldId id="53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28" autoAdjust="0"/>
    <p:restoredTop sz="91370"/>
  </p:normalViewPr>
  <p:slideViewPr>
    <p:cSldViewPr snapToGrid="0" showGuides="1">
      <p:cViewPr varScale="1">
        <p:scale>
          <a:sx n="104" d="100"/>
          <a:sy n="104" d="100"/>
        </p:scale>
        <p:origin x="1116" y="10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F6BA92-BD11-9545-9693-D7AB48155007}" type="datetimeFigureOut">
              <a:rPr lang="en-US" smtClean="0"/>
              <a:t>3/27/2025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758E72-A792-A64A-B3AE-3E1E1E81336B}" type="slidenum">
              <a:rPr lang="en-US" smtClean="0"/>
              <a:t>‹Nº›</a:t>
            </a:fld>
            <a:endParaRPr lang="en-US"/>
          </a:p>
        </p:txBody>
      </p:sp>
    </p:spTree>
    <p:extLst>
      <p:ext uri="{BB962C8B-B14F-4D97-AF65-F5344CB8AC3E}">
        <p14:creationId xmlns:p14="http://schemas.microsoft.com/office/powerpoint/2010/main" val="4275086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758E72-A792-A64A-B3AE-3E1E1E81336B}" type="slidenum">
              <a:rPr lang="en-US" smtClean="0"/>
              <a:t>4</a:t>
            </a:fld>
            <a:endParaRPr lang="en-US"/>
          </a:p>
        </p:txBody>
      </p:sp>
    </p:spTree>
    <p:extLst>
      <p:ext uri="{BB962C8B-B14F-4D97-AF65-F5344CB8AC3E}">
        <p14:creationId xmlns:p14="http://schemas.microsoft.com/office/powerpoint/2010/main" val="1087606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Place hol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A52A340-CF95-307F-F925-C14357FD71FE}"/>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4331317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Place hol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7EFE088-0B78-7CDF-D099-3B1F5138B473}"/>
              </a:ext>
            </a:extLst>
          </p:cNvPr>
          <p:cNvSpPr>
            <a:spLocks noGrp="1"/>
          </p:cNvSpPr>
          <p:nvPr>
            <p:ph type="pic" sz="quarter" idx="10"/>
          </p:nvPr>
        </p:nvSpPr>
        <p:spPr>
          <a:xfrm>
            <a:off x="4977312" y="808077"/>
            <a:ext cx="6408738" cy="2498649"/>
          </a:xfrm>
          <a:custGeom>
            <a:avLst/>
            <a:gdLst>
              <a:gd name="connsiteX0" fmla="*/ 0 w 6408738"/>
              <a:gd name="connsiteY0" fmla="*/ 0 h 2498649"/>
              <a:gd name="connsiteX1" fmla="*/ 6408738 w 6408738"/>
              <a:gd name="connsiteY1" fmla="*/ 0 h 2498649"/>
              <a:gd name="connsiteX2" fmla="*/ 6408738 w 6408738"/>
              <a:gd name="connsiteY2" fmla="*/ 2498649 h 2498649"/>
              <a:gd name="connsiteX3" fmla="*/ 0 w 6408738"/>
              <a:gd name="connsiteY3" fmla="*/ 2498649 h 2498649"/>
            </a:gdLst>
            <a:ahLst/>
            <a:cxnLst>
              <a:cxn ang="0">
                <a:pos x="connsiteX0" y="connsiteY0"/>
              </a:cxn>
              <a:cxn ang="0">
                <a:pos x="connsiteX1" y="connsiteY1"/>
              </a:cxn>
              <a:cxn ang="0">
                <a:pos x="connsiteX2" y="connsiteY2"/>
              </a:cxn>
              <a:cxn ang="0">
                <a:pos x="connsiteX3" y="connsiteY3"/>
              </a:cxn>
            </a:cxnLst>
            <a:rect l="l" t="t" r="r" b="b"/>
            <a:pathLst>
              <a:path w="6408738" h="2498649">
                <a:moveTo>
                  <a:pt x="0" y="0"/>
                </a:moveTo>
                <a:lnTo>
                  <a:pt x="6408738" y="0"/>
                </a:lnTo>
                <a:lnTo>
                  <a:pt x="6408738" y="2498649"/>
                </a:lnTo>
                <a:lnTo>
                  <a:pt x="0" y="2498649"/>
                </a:lnTo>
                <a:close/>
              </a:path>
            </a:pathLst>
          </a:custGeom>
          <a:solidFill>
            <a:schemeClr val="bg2"/>
          </a:solidFill>
        </p:spPr>
        <p:txBody>
          <a:bodyPr wrap="square">
            <a:noAutofit/>
          </a:bodyPr>
          <a:lstStyle/>
          <a:p>
            <a:endParaRPr lang="en-US" dirty="0"/>
          </a:p>
        </p:txBody>
      </p:sp>
      <p:sp>
        <p:nvSpPr>
          <p:cNvPr id="9" name="Picture Placeholder 8">
            <a:extLst>
              <a:ext uri="{FF2B5EF4-FFF2-40B4-BE49-F238E27FC236}">
                <a16:creationId xmlns:a16="http://schemas.microsoft.com/office/drawing/2014/main" id="{7A35471A-E8F3-55FF-5725-BEC70F209EEC}"/>
              </a:ext>
            </a:extLst>
          </p:cNvPr>
          <p:cNvSpPr>
            <a:spLocks noGrp="1"/>
          </p:cNvSpPr>
          <p:nvPr>
            <p:ph type="pic" sz="quarter" idx="11"/>
          </p:nvPr>
        </p:nvSpPr>
        <p:spPr>
          <a:xfrm>
            <a:off x="5951538" y="3710763"/>
            <a:ext cx="4573587" cy="2288789"/>
          </a:xfrm>
          <a:custGeom>
            <a:avLst/>
            <a:gdLst>
              <a:gd name="connsiteX0" fmla="*/ 0 w 4573587"/>
              <a:gd name="connsiteY0" fmla="*/ 0 h 2288789"/>
              <a:gd name="connsiteX1" fmla="*/ 4573587 w 4573587"/>
              <a:gd name="connsiteY1" fmla="*/ 0 h 2288789"/>
              <a:gd name="connsiteX2" fmla="*/ 4573587 w 4573587"/>
              <a:gd name="connsiteY2" fmla="*/ 2288789 h 2288789"/>
              <a:gd name="connsiteX3" fmla="*/ 0 w 4573587"/>
              <a:gd name="connsiteY3" fmla="*/ 2288789 h 2288789"/>
            </a:gdLst>
            <a:ahLst/>
            <a:cxnLst>
              <a:cxn ang="0">
                <a:pos x="connsiteX0" y="connsiteY0"/>
              </a:cxn>
              <a:cxn ang="0">
                <a:pos x="connsiteX1" y="connsiteY1"/>
              </a:cxn>
              <a:cxn ang="0">
                <a:pos x="connsiteX2" y="connsiteY2"/>
              </a:cxn>
              <a:cxn ang="0">
                <a:pos x="connsiteX3" y="connsiteY3"/>
              </a:cxn>
            </a:cxnLst>
            <a:rect l="l" t="t" r="r" b="b"/>
            <a:pathLst>
              <a:path w="4573587" h="2288789">
                <a:moveTo>
                  <a:pt x="0" y="0"/>
                </a:moveTo>
                <a:lnTo>
                  <a:pt x="4573587" y="0"/>
                </a:lnTo>
                <a:lnTo>
                  <a:pt x="4573587" y="2288789"/>
                </a:lnTo>
                <a:lnTo>
                  <a:pt x="0" y="2288789"/>
                </a:lnTo>
                <a:close/>
              </a:path>
            </a:pathLst>
          </a:custGeom>
          <a:solidFill>
            <a:schemeClr val="bg2"/>
          </a:solidFill>
        </p:spPr>
        <p:txBody>
          <a:bodyPr wrap="square">
            <a:noAutofit/>
          </a:bodyPr>
          <a:lstStyle/>
          <a:p>
            <a:endParaRPr lang="en-US" dirty="0"/>
          </a:p>
        </p:txBody>
      </p:sp>
    </p:spTree>
    <p:extLst>
      <p:ext uri="{BB962C8B-B14F-4D97-AF65-F5344CB8AC3E}">
        <p14:creationId xmlns:p14="http://schemas.microsoft.com/office/powerpoint/2010/main" val="13637543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67662CA-8C8D-5F03-8ABB-BA90E946E6A7}"/>
              </a:ext>
            </a:extLst>
          </p:cNvPr>
          <p:cNvSpPr>
            <a:spLocks noGrp="1"/>
          </p:cNvSpPr>
          <p:nvPr>
            <p:ph type="pic" sz="quarter" idx="10"/>
          </p:nvPr>
        </p:nvSpPr>
        <p:spPr>
          <a:xfrm>
            <a:off x="1" y="-1"/>
            <a:ext cx="5016499" cy="5092483"/>
          </a:xfrm>
          <a:custGeom>
            <a:avLst/>
            <a:gdLst>
              <a:gd name="connsiteX0" fmla="*/ 0 w 5016499"/>
              <a:gd name="connsiteY0" fmla="*/ 0 h 5092483"/>
              <a:gd name="connsiteX1" fmla="*/ 5016499 w 5016499"/>
              <a:gd name="connsiteY1" fmla="*/ 0 h 5092483"/>
              <a:gd name="connsiteX2" fmla="*/ 5016499 w 5016499"/>
              <a:gd name="connsiteY2" fmla="*/ 5092483 h 5092483"/>
              <a:gd name="connsiteX3" fmla="*/ 0 w 5016499"/>
              <a:gd name="connsiteY3" fmla="*/ 5092483 h 5092483"/>
            </a:gdLst>
            <a:ahLst/>
            <a:cxnLst>
              <a:cxn ang="0">
                <a:pos x="connsiteX0" y="connsiteY0"/>
              </a:cxn>
              <a:cxn ang="0">
                <a:pos x="connsiteX1" y="connsiteY1"/>
              </a:cxn>
              <a:cxn ang="0">
                <a:pos x="connsiteX2" y="connsiteY2"/>
              </a:cxn>
              <a:cxn ang="0">
                <a:pos x="connsiteX3" y="connsiteY3"/>
              </a:cxn>
            </a:cxnLst>
            <a:rect l="l" t="t" r="r" b="b"/>
            <a:pathLst>
              <a:path w="5016499" h="5092483">
                <a:moveTo>
                  <a:pt x="0" y="0"/>
                </a:moveTo>
                <a:lnTo>
                  <a:pt x="5016499" y="0"/>
                </a:lnTo>
                <a:lnTo>
                  <a:pt x="5016499" y="5092483"/>
                </a:lnTo>
                <a:lnTo>
                  <a:pt x="0" y="509248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7778323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0D036B2-611A-7CBC-FB54-B55FCB3FA0F8}"/>
              </a:ext>
            </a:extLst>
          </p:cNvPr>
          <p:cNvSpPr>
            <a:spLocks noGrp="1"/>
          </p:cNvSpPr>
          <p:nvPr>
            <p:ph type="pic" sz="quarter" idx="10"/>
          </p:nvPr>
        </p:nvSpPr>
        <p:spPr>
          <a:xfrm>
            <a:off x="5016500" y="3429000"/>
            <a:ext cx="6423178" cy="2952750"/>
          </a:xfrm>
          <a:custGeom>
            <a:avLst/>
            <a:gdLst>
              <a:gd name="connsiteX0" fmla="*/ 0 w 6423178"/>
              <a:gd name="connsiteY0" fmla="*/ 0 h 2952750"/>
              <a:gd name="connsiteX1" fmla="*/ 6423178 w 6423178"/>
              <a:gd name="connsiteY1" fmla="*/ 0 h 2952750"/>
              <a:gd name="connsiteX2" fmla="*/ 6423178 w 6423178"/>
              <a:gd name="connsiteY2" fmla="*/ 2952750 h 2952750"/>
              <a:gd name="connsiteX3" fmla="*/ 0 w 6423178"/>
              <a:gd name="connsiteY3" fmla="*/ 2952750 h 2952750"/>
            </a:gdLst>
            <a:ahLst/>
            <a:cxnLst>
              <a:cxn ang="0">
                <a:pos x="connsiteX0" y="connsiteY0"/>
              </a:cxn>
              <a:cxn ang="0">
                <a:pos x="connsiteX1" y="connsiteY1"/>
              </a:cxn>
              <a:cxn ang="0">
                <a:pos x="connsiteX2" y="connsiteY2"/>
              </a:cxn>
              <a:cxn ang="0">
                <a:pos x="connsiteX3" y="connsiteY3"/>
              </a:cxn>
            </a:cxnLst>
            <a:rect l="l" t="t" r="r" b="b"/>
            <a:pathLst>
              <a:path w="6423178" h="2952750">
                <a:moveTo>
                  <a:pt x="0" y="0"/>
                </a:moveTo>
                <a:lnTo>
                  <a:pt x="6423178" y="0"/>
                </a:lnTo>
                <a:lnTo>
                  <a:pt x="6423178" y="2952750"/>
                </a:lnTo>
                <a:lnTo>
                  <a:pt x="0" y="295275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26703276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5524981-F97A-05AE-62EF-F861C0F104AD}"/>
              </a:ext>
            </a:extLst>
          </p:cNvPr>
          <p:cNvSpPr>
            <a:spLocks noGrp="1"/>
          </p:cNvSpPr>
          <p:nvPr>
            <p:ph type="pic" sz="quarter" idx="10"/>
          </p:nvPr>
        </p:nvSpPr>
        <p:spPr>
          <a:xfrm>
            <a:off x="0" y="0"/>
            <a:ext cx="12192000" cy="3815644"/>
          </a:xfrm>
          <a:custGeom>
            <a:avLst/>
            <a:gdLst>
              <a:gd name="connsiteX0" fmla="*/ 0 w 12192000"/>
              <a:gd name="connsiteY0" fmla="*/ 0 h 3815644"/>
              <a:gd name="connsiteX1" fmla="*/ 12192000 w 12192000"/>
              <a:gd name="connsiteY1" fmla="*/ 0 h 3815644"/>
              <a:gd name="connsiteX2" fmla="*/ 12192000 w 12192000"/>
              <a:gd name="connsiteY2" fmla="*/ 3815644 h 3815644"/>
              <a:gd name="connsiteX3" fmla="*/ 0 w 12192000"/>
              <a:gd name="connsiteY3" fmla="*/ 3815644 h 3815644"/>
            </a:gdLst>
            <a:ahLst/>
            <a:cxnLst>
              <a:cxn ang="0">
                <a:pos x="connsiteX0" y="connsiteY0"/>
              </a:cxn>
              <a:cxn ang="0">
                <a:pos x="connsiteX1" y="connsiteY1"/>
              </a:cxn>
              <a:cxn ang="0">
                <a:pos x="connsiteX2" y="connsiteY2"/>
              </a:cxn>
              <a:cxn ang="0">
                <a:pos x="connsiteX3" y="connsiteY3"/>
              </a:cxn>
            </a:cxnLst>
            <a:rect l="l" t="t" r="r" b="b"/>
            <a:pathLst>
              <a:path w="12192000" h="3815644">
                <a:moveTo>
                  <a:pt x="0" y="0"/>
                </a:moveTo>
                <a:lnTo>
                  <a:pt x="12192000" y="0"/>
                </a:lnTo>
                <a:lnTo>
                  <a:pt x="12192000" y="3815644"/>
                </a:lnTo>
                <a:lnTo>
                  <a:pt x="0" y="3815644"/>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5342800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Place holder">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64C42E41-9C15-C10F-18FA-10525B39A654}"/>
              </a:ext>
            </a:extLst>
          </p:cNvPr>
          <p:cNvSpPr>
            <a:spLocks noGrp="1"/>
          </p:cNvSpPr>
          <p:nvPr>
            <p:ph type="pic" sz="quarter" idx="10"/>
          </p:nvPr>
        </p:nvSpPr>
        <p:spPr>
          <a:xfrm>
            <a:off x="0" y="1"/>
            <a:ext cx="5340350" cy="3429000"/>
          </a:xfrm>
          <a:custGeom>
            <a:avLst/>
            <a:gdLst>
              <a:gd name="connsiteX0" fmla="*/ 0 w 5340350"/>
              <a:gd name="connsiteY0" fmla="*/ 0 h 3429000"/>
              <a:gd name="connsiteX1" fmla="*/ 5340350 w 5340350"/>
              <a:gd name="connsiteY1" fmla="*/ 0 h 3429000"/>
              <a:gd name="connsiteX2" fmla="*/ 5340350 w 5340350"/>
              <a:gd name="connsiteY2" fmla="*/ 3429000 h 3429000"/>
              <a:gd name="connsiteX3" fmla="*/ 0 w 53403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340350" h="3429000">
                <a:moveTo>
                  <a:pt x="0" y="0"/>
                </a:moveTo>
                <a:lnTo>
                  <a:pt x="5340350" y="0"/>
                </a:lnTo>
                <a:lnTo>
                  <a:pt x="5340350" y="3429000"/>
                </a:lnTo>
                <a:lnTo>
                  <a:pt x="0" y="3429000"/>
                </a:lnTo>
                <a:close/>
              </a:path>
            </a:pathLst>
          </a:custGeom>
          <a:solidFill>
            <a:schemeClr val="bg1">
              <a:lumMod val="8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7B9CE210-C84D-7925-782F-D81C20E1AD66}"/>
              </a:ext>
            </a:extLst>
          </p:cNvPr>
          <p:cNvSpPr>
            <a:spLocks noGrp="1"/>
          </p:cNvSpPr>
          <p:nvPr>
            <p:ph type="pic" sz="quarter" idx="11"/>
          </p:nvPr>
        </p:nvSpPr>
        <p:spPr>
          <a:xfrm>
            <a:off x="5979619"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5" name="Picture Placeholder 14">
            <a:extLst>
              <a:ext uri="{FF2B5EF4-FFF2-40B4-BE49-F238E27FC236}">
                <a16:creationId xmlns:a16="http://schemas.microsoft.com/office/drawing/2014/main" id="{A0521219-839F-EA43-3CD6-F106991D7EBF}"/>
              </a:ext>
            </a:extLst>
          </p:cNvPr>
          <p:cNvSpPr>
            <a:spLocks noGrp="1"/>
          </p:cNvSpPr>
          <p:nvPr>
            <p:ph type="pic" sz="quarter" idx="12"/>
          </p:nvPr>
        </p:nvSpPr>
        <p:spPr>
          <a:xfrm>
            <a:off x="7838428"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4" name="Picture Placeholder 13">
            <a:extLst>
              <a:ext uri="{FF2B5EF4-FFF2-40B4-BE49-F238E27FC236}">
                <a16:creationId xmlns:a16="http://schemas.microsoft.com/office/drawing/2014/main" id="{9DB71C57-2192-6D9D-DA82-48536C5F2148}"/>
              </a:ext>
            </a:extLst>
          </p:cNvPr>
          <p:cNvSpPr>
            <a:spLocks noGrp="1"/>
          </p:cNvSpPr>
          <p:nvPr>
            <p:ph type="pic" sz="quarter" idx="13"/>
          </p:nvPr>
        </p:nvSpPr>
        <p:spPr>
          <a:xfrm>
            <a:off x="9697237"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5614818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FC31C26-3F72-FD01-A68B-322A569C7631}"/>
              </a:ext>
            </a:extLst>
          </p:cNvPr>
          <p:cNvSpPr>
            <a:spLocks noGrp="1"/>
          </p:cNvSpPr>
          <p:nvPr>
            <p:ph type="pic" sz="quarter" idx="10"/>
          </p:nvPr>
        </p:nvSpPr>
        <p:spPr>
          <a:xfrm>
            <a:off x="0" y="0"/>
            <a:ext cx="5340349" cy="6857999"/>
          </a:xfrm>
          <a:custGeom>
            <a:avLst/>
            <a:gdLst>
              <a:gd name="connsiteX0" fmla="*/ 0 w 5340349"/>
              <a:gd name="connsiteY0" fmla="*/ 0 h 6857999"/>
              <a:gd name="connsiteX1" fmla="*/ 5340349 w 5340349"/>
              <a:gd name="connsiteY1" fmla="*/ 0 h 6857999"/>
              <a:gd name="connsiteX2" fmla="*/ 5340349 w 5340349"/>
              <a:gd name="connsiteY2" fmla="*/ 6857999 h 6857999"/>
              <a:gd name="connsiteX3" fmla="*/ 0 w 5340349"/>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340349" h="6857999">
                <a:moveTo>
                  <a:pt x="0" y="0"/>
                </a:moveTo>
                <a:lnTo>
                  <a:pt x="5340349" y="0"/>
                </a:lnTo>
                <a:lnTo>
                  <a:pt x="5340349" y="6857999"/>
                </a:lnTo>
                <a:lnTo>
                  <a:pt x="0" y="6857999"/>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669346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0A1D5-1EAD-526D-D712-456FE7105165}"/>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435F064D-4878-66CF-3A85-0A835E7BA0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6227E745-70FB-CA29-A5D0-7A6969447C3E}"/>
              </a:ext>
            </a:extLst>
          </p:cNvPr>
          <p:cNvSpPr>
            <a:spLocks noGrp="1"/>
          </p:cNvSpPr>
          <p:nvPr>
            <p:ph type="dt" sz="half" idx="10"/>
          </p:nvPr>
        </p:nvSpPr>
        <p:spPr/>
        <p:txBody>
          <a:bodyPr/>
          <a:lstStyle/>
          <a:p>
            <a:fld id="{7736419E-E1DD-4A86-9AE7-F7D90D3360C4}" type="datetimeFigureOut">
              <a:rPr lang="en-ID" smtClean="0"/>
              <a:t>27/03/2025</a:t>
            </a:fld>
            <a:endParaRPr lang="en-ID"/>
          </a:p>
        </p:txBody>
      </p:sp>
      <p:sp>
        <p:nvSpPr>
          <p:cNvPr id="5" name="Footer Placeholder 4">
            <a:extLst>
              <a:ext uri="{FF2B5EF4-FFF2-40B4-BE49-F238E27FC236}">
                <a16:creationId xmlns:a16="http://schemas.microsoft.com/office/drawing/2014/main" id="{9D417528-EADA-C39F-21F8-00C86066148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1AC4D12-D479-82E7-FF11-8F95F266B971}"/>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1364544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A20B1-19B3-DE1F-3985-F9D09DBB00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805022C9-BAF4-1262-3785-71AFA363AA7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D94180-58C3-484A-5B50-1F255FDE3E13}"/>
              </a:ext>
            </a:extLst>
          </p:cNvPr>
          <p:cNvSpPr>
            <a:spLocks noGrp="1"/>
          </p:cNvSpPr>
          <p:nvPr>
            <p:ph type="dt" sz="half" idx="10"/>
          </p:nvPr>
        </p:nvSpPr>
        <p:spPr/>
        <p:txBody>
          <a:bodyPr/>
          <a:lstStyle/>
          <a:p>
            <a:fld id="{7736419E-E1DD-4A86-9AE7-F7D90D3360C4}" type="datetimeFigureOut">
              <a:rPr lang="en-ID" smtClean="0"/>
              <a:t>27/03/2025</a:t>
            </a:fld>
            <a:endParaRPr lang="en-ID"/>
          </a:p>
        </p:txBody>
      </p:sp>
      <p:sp>
        <p:nvSpPr>
          <p:cNvPr id="5" name="Footer Placeholder 4">
            <a:extLst>
              <a:ext uri="{FF2B5EF4-FFF2-40B4-BE49-F238E27FC236}">
                <a16:creationId xmlns:a16="http://schemas.microsoft.com/office/drawing/2014/main" id="{7E023A9F-56E1-7415-9EE3-965A4FBCAAB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02D14BD-8281-D84F-5770-A77B2802A273}"/>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726356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A0701-A177-3781-BE7B-BEFA9343AA9F}"/>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2646C391-7490-2B5D-CF20-F4EE0BF5F834}"/>
              </a:ext>
            </a:extLst>
          </p:cNvPr>
          <p:cNvSpPr>
            <a:spLocks noGrp="1"/>
          </p:cNvSpPr>
          <p:nvPr>
            <p:ph type="dt" sz="half" idx="10"/>
          </p:nvPr>
        </p:nvSpPr>
        <p:spPr/>
        <p:txBody>
          <a:bodyPr/>
          <a:lstStyle/>
          <a:p>
            <a:fld id="{7736419E-E1DD-4A86-9AE7-F7D90D3360C4}" type="datetimeFigureOut">
              <a:rPr lang="en-ID" smtClean="0"/>
              <a:t>27/03/2025</a:t>
            </a:fld>
            <a:endParaRPr lang="en-ID"/>
          </a:p>
        </p:txBody>
      </p:sp>
      <p:sp>
        <p:nvSpPr>
          <p:cNvPr id="4" name="Footer Placeholder 3">
            <a:extLst>
              <a:ext uri="{FF2B5EF4-FFF2-40B4-BE49-F238E27FC236}">
                <a16:creationId xmlns:a16="http://schemas.microsoft.com/office/drawing/2014/main" id="{03C53291-5830-65B4-DD3C-2314B871CB91}"/>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B475CC59-D5C1-9E66-1C57-6D7059118B40}"/>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928316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97DE4A-665E-8A92-70A6-D582909FA507}"/>
              </a:ext>
            </a:extLst>
          </p:cNvPr>
          <p:cNvSpPr>
            <a:spLocks noGrp="1"/>
          </p:cNvSpPr>
          <p:nvPr>
            <p:ph type="dt" sz="half" idx="10"/>
          </p:nvPr>
        </p:nvSpPr>
        <p:spPr/>
        <p:txBody>
          <a:bodyPr/>
          <a:lstStyle/>
          <a:p>
            <a:fld id="{7736419E-E1DD-4A86-9AE7-F7D90D3360C4}" type="datetimeFigureOut">
              <a:rPr lang="en-ID" smtClean="0"/>
              <a:t>27/03/2025</a:t>
            </a:fld>
            <a:endParaRPr lang="en-ID"/>
          </a:p>
        </p:txBody>
      </p:sp>
      <p:sp>
        <p:nvSpPr>
          <p:cNvPr id="3" name="Footer Placeholder 2">
            <a:extLst>
              <a:ext uri="{FF2B5EF4-FFF2-40B4-BE49-F238E27FC236}">
                <a16:creationId xmlns:a16="http://schemas.microsoft.com/office/drawing/2014/main" id="{9E30F473-3BE3-2F17-E498-7C8BDFD517A2}"/>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7C4ADFEB-4870-FC88-E213-5FFA83006585}"/>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886585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DBEF852-81CD-239F-9D5A-E013312A5DD8}"/>
              </a:ext>
            </a:extLst>
          </p:cNvPr>
          <p:cNvSpPr>
            <a:spLocks noGrp="1"/>
          </p:cNvSpPr>
          <p:nvPr>
            <p:ph type="pic" sz="quarter" idx="10"/>
          </p:nvPr>
        </p:nvSpPr>
        <p:spPr>
          <a:xfrm>
            <a:off x="6851650" y="476250"/>
            <a:ext cx="4573588" cy="5905500"/>
          </a:xfrm>
          <a:custGeom>
            <a:avLst/>
            <a:gdLst>
              <a:gd name="connsiteX0" fmla="*/ 0 w 4573588"/>
              <a:gd name="connsiteY0" fmla="*/ 0 h 5905500"/>
              <a:gd name="connsiteX1" fmla="*/ 4573588 w 4573588"/>
              <a:gd name="connsiteY1" fmla="*/ 0 h 5905500"/>
              <a:gd name="connsiteX2" fmla="*/ 4573588 w 4573588"/>
              <a:gd name="connsiteY2" fmla="*/ 5905500 h 5905500"/>
              <a:gd name="connsiteX3" fmla="*/ 0 w 4573588"/>
              <a:gd name="connsiteY3" fmla="*/ 5905500 h 5905500"/>
            </a:gdLst>
            <a:ahLst/>
            <a:cxnLst>
              <a:cxn ang="0">
                <a:pos x="connsiteX0" y="connsiteY0"/>
              </a:cxn>
              <a:cxn ang="0">
                <a:pos x="connsiteX1" y="connsiteY1"/>
              </a:cxn>
              <a:cxn ang="0">
                <a:pos x="connsiteX2" y="connsiteY2"/>
              </a:cxn>
              <a:cxn ang="0">
                <a:pos x="connsiteX3" y="connsiteY3"/>
              </a:cxn>
            </a:cxnLst>
            <a:rect l="l" t="t" r="r" b="b"/>
            <a:pathLst>
              <a:path w="4573588" h="5905500">
                <a:moveTo>
                  <a:pt x="0" y="0"/>
                </a:moveTo>
                <a:lnTo>
                  <a:pt x="4573588" y="0"/>
                </a:lnTo>
                <a:lnTo>
                  <a:pt x="4573588" y="5905500"/>
                </a:lnTo>
                <a:lnTo>
                  <a:pt x="0" y="590550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9295554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C13766-CC51-075D-615C-9EF59BC2C1AA}"/>
              </a:ext>
            </a:extLst>
          </p:cNvPr>
          <p:cNvSpPr>
            <a:spLocks noGrp="1"/>
          </p:cNvSpPr>
          <p:nvPr>
            <p:ph type="pic" sz="quarter" idx="10"/>
          </p:nvPr>
        </p:nvSpPr>
        <p:spPr>
          <a:xfrm>
            <a:off x="6851650" y="1378706"/>
            <a:ext cx="4573588" cy="3658945"/>
          </a:xfrm>
          <a:custGeom>
            <a:avLst/>
            <a:gdLst>
              <a:gd name="connsiteX0" fmla="*/ 0 w 4573588"/>
              <a:gd name="connsiteY0" fmla="*/ 0 h 3658945"/>
              <a:gd name="connsiteX1" fmla="*/ 4573588 w 4573588"/>
              <a:gd name="connsiteY1" fmla="*/ 0 h 3658945"/>
              <a:gd name="connsiteX2" fmla="*/ 4573588 w 4573588"/>
              <a:gd name="connsiteY2" fmla="*/ 3658945 h 3658945"/>
              <a:gd name="connsiteX3" fmla="*/ 0 w 4573588"/>
              <a:gd name="connsiteY3" fmla="*/ 3658945 h 3658945"/>
            </a:gdLst>
            <a:ahLst/>
            <a:cxnLst>
              <a:cxn ang="0">
                <a:pos x="connsiteX0" y="connsiteY0"/>
              </a:cxn>
              <a:cxn ang="0">
                <a:pos x="connsiteX1" y="connsiteY1"/>
              </a:cxn>
              <a:cxn ang="0">
                <a:pos x="connsiteX2" y="connsiteY2"/>
              </a:cxn>
              <a:cxn ang="0">
                <a:pos x="connsiteX3" y="connsiteY3"/>
              </a:cxn>
            </a:cxnLst>
            <a:rect l="l" t="t" r="r" b="b"/>
            <a:pathLst>
              <a:path w="4573588" h="3658945">
                <a:moveTo>
                  <a:pt x="0" y="0"/>
                </a:moveTo>
                <a:lnTo>
                  <a:pt x="4573588" y="0"/>
                </a:lnTo>
                <a:lnTo>
                  <a:pt x="4573588" y="3658945"/>
                </a:lnTo>
                <a:lnTo>
                  <a:pt x="0" y="3658945"/>
                </a:lnTo>
                <a:close/>
              </a:path>
            </a:pathLst>
          </a:custGeom>
          <a:solidFill>
            <a:schemeClr val="bg2"/>
          </a:solidFill>
        </p:spPr>
        <p:txBody>
          <a:bodyPr wrap="square">
            <a:noAutofit/>
          </a:bodyPr>
          <a:lstStyle/>
          <a:p>
            <a:endParaRPr lang="en-US"/>
          </a:p>
        </p:txBody>
      </p:sp>
      <p:sp>
        <p:nvSpPr>
          <p:cNvPr id="10" name="Picture Placeholder 9">
            <a:extLst>
              <a:ext uri="{FF2B5EF4-FFF2-40B4-BE49-F238E27FC236}">
                <a16:creationId xmlns:a16="http://schemas.microsoft.com/office/drawing/2014/main" id="{EC258C81-F93B-E540-F41E-446CB1268629}"/>
              </a:ext>
            </a:extLst>
          </p:cNvPr>
          <p:cNvSpPr>
            <a:spLocks noGrp="1"/>
          </p:cNvSpPr>
          <p:nvPr>
            <p:ph type="pic" sz="quarter" idx="11"/>
          </p:nvPr>
        </p:nvSpPr>
        <p:spPr>
          <a:xfrm>
            <a:off x="1" y="0"/>
            <a:ext cx="3503613" cy="6858002"/>
          </a:xfrm>
          <a:custGeom>
            <a:avLst/>
            <a:gdLst>
              <a:gd name="connsiteX0" fmla="*/ 0 w 3503613"/>
              <a:gd name="connsiteY0" fmla="*/ 0 h 6858002"/>
              <a:gd name="connsiteX1" fmla="*/ 3503613 w 3503613"/>
              <a:gd name="connsiteY1" fmla="*/ 0 h 6858002"/>
              <a:gd name="connsiteX2" fmla="*/ 3503613 w 3503613"/>
              <a:gd name="connsiteY2" fmla="*/ 6858002 h 6858002"/>
              <a:gd name="connsiteX3" fmla="*/ 0 w 3503613"/>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3503613" h="6858002">
                <a:moveTo>
                  <a:pt x="0" y="0"/>
                </a:moveTo>
                <a:lnTo>
                  <a:pt x="3503613" y="0"/>
                </a:lnTo>
                <a:lnTo>
                  <a:pt x="3503613" y="6858002"/>
                </a:lnTo>
                <a:lnTo>
                  <a:pt x="0" y="6858002"/>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19277344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0A63A0F-9948-B4D7-8CCF-5376235D1CE6}"/>
              </a:ext>
            </a:extLst>
          </p:cNvPr>
          <p:cNvSpPr>
            <a:spLocks noGrp="1"/>
          </p:cNvSpPr>
          <p:nvPr>
            <p:ph type="pic" sz="quarter" idx="10"/>
          </p:nvPr>
        </p:nvSpPr>
        <p:spPr>
          <a:xfrm>
            <a:off x="4116389" y="0"/>
            <a:ext cx="3635374" cy="6858000"/>
          </a:xfrm>
          <a:custGeom>
            <a:avLst/>
            <a:gdLst>
              <a:gd name="connsiteX0" fmla="*/ 0 w 3635374"/>
              <a:gd name="connsiteY0" fmla="*/ 0 h 6858000"/>
              <a:gd name="connsiteX1" fmla="*/ 3635374 w 3635374"/>
              <a:gd name="connsiteY1" fmla="*/ 0 h 6858000"/>
              <a:gd name="connsiteX2" fmla="*/ 3635374 w 3635374"/>
              <a:gd name="connsiteY2" fmla="*/ 6858000 h 6858000"/>
              <a:gd name="connsiteX3" fmla="*/ 0 w 363537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635374" h="6858000">
                <a:moveTo>
                  <a:pt x="0" y="0"/>
                </a:moveTo>
                <a:lnTo>
                  <a:pt x="3635374" y="0"/>
                </a:lnTo>
                <a:lnTo>
                  <a:pt x="3635374"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689067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Place holder">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1E36541D-C672-7F66-BE89-1CFD3B7F532B}"/>
              </a:ext>
            </a:extLst>
          </p:cNvPr>
          <p:cNvSpPr>
            <a:spLocks noGrp="1"/>
          </p:cNvSpPr>
          <p:nvPr>
            <p:ph type="pic" sz="quarter" idx="10"/>
          </p:nvPr>
        </p:nvSpPr>
        <p:spPr>
          <a:xfrm>
            <a:off x="4116388" y="0"/>
            <a:ext cx="4343401" cy="6858000"/>
          </a:xfrm>
          <a:custGeom>
            <a:avLst/>
            <a:gdLst>
              <a:gd name="connsiteX0" fmla="*/ 0 w 4343401"/>
              <a:gd name="connsiteY0" fmla="*/ 0 h 6858000"/>
              <a:gd name="connsiteX1" fmla="*/ 4343401 w 4343401"/>
              <a:gd name="connsiteY1" fmla="*/ 0 h 6858000"/>
              <a:gd name="connsiteX2" fmla="*/ 4343401 w 4343401"/>
              <a:gd name="connsiteY2" fmla="*/ 6858000 h 6858000"/>
              <a:gd name="connsiteX3" fmla="*/ 0 w 43434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43401" h="6858000">
                <a:moveTo>
                  <a:pt x="0" y="0"/>
                </a:moveTo>
                <a:lnTo>
                  <a:pt x="4343401" y="0"/>
                </a:lnTo>
                <a:lnTo>
                  <a:pt x="4343401" y="6858000"/>
                </a:lnTo>
                <a:lnTo>
                  <a:pt x="0" y="6858000"/>
                </a:lnTo>
                <a:close/>
              </a:path>
            </a:pathLst>
          </a:custGeom>
          <a:solidFill>
            <a:schemeClr val="bg1">
              <a:lumMod val="7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EF44F0C3-181E-5621-D7A9-9EA60C214566}"/>
              </a:ext>
            </a:extLst>
          </p:cNvPr>
          <p:cNvSpPr>
            <a:spLocks noGrp="1"/>
          </p:cNvSpPr>
          <p:nvPr>
            <p:ph type="pic" sz="quarter" idx="11"/>
          </p:nvPr>
        </p:nvSpPr>
        <p:spPr>
          <a:xfrm>
            <a:off x="7506385" y="500207"/>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7" name="Picture Placeholder 16">
            <a:extLst>
              <a:ext uri="{FF2B5EF4-FFF2-40B4-BE49-F238E27FC236}">
                <a16:creationId xmlns:a16="http://schemas.microsoft.com/office/drawing/2014/main" id="{AB01F8A0-50DF-37DA-853F-EE8E8336246E}"/>
              </a:ext>
            </a:extLst>
          </p:cNvPr>
          <p:cNvSpPr>
            <a:spLocks noGrp="1"/>
          </p:cNvSpPr>
          <p:nvPr>
            <p:ph type="pic" sz="quarter" idx="12"/>
          </p:nvPr>
        </p:nvSpPr>
        <p:spPr>
          <a:xfrm>
            <a:off x="7506385" y="2501670"/>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8" name="Picture Placeholder 17">
            <a:extLst>
              <a:ext uri="{FF2B5EF4-FFF2-40B4-BE49-F238E27FC236}">
                <a16:creationId xmlns:a16="http://schemas.microsoft.com/office/drawing/2014/main" id="{FF9F8F80-99E5-1D2A-2459-BE8A9D56F615}"/>
              </a:ext>
            </a:extLst>
          </p:cNvPr>
          <p:cNvSpPr>
            <a:spLocks noGrp="1"/>
          </p:cNvSpPr>
          <p:nvPr>
            <p:ph type="pic" sz="quarter" idx="13"/>
          </p:nvPr>
        </p:nvSpPr>
        <p:spPr>
          <a:xfrm>
            <a:off x="7506385" y="4503133"/>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6535462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Place holder">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114AE69-AC7E-47FA-3C5B-A3E92C92C62A}"/>
              </a:ext>
            </a:extLst>
          </p:cNvPr>
          <p:cNvSpPr>
            <a:spLocks noGrp="1"/>
          </p:cNvSpPr>
          <p:nvPr>
            <p:ph type="pic" sz="quarter" idx="10"/>
          </p:nvPr>
        </p:nvSpPr>
        <p:spPr>
          <a:xfrm>
            <a:off x="766763"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5" name="Picture Placeholder 14">
            <a:extLst>
              <a:ext uri="{FF2B5EF4-FFF2-40B4-BE49-F238E27FC236}">
                <a16:creationId xmlns:a16="http://schemas.microsoft.com/office/drawing/2014/main" id="{57D39418-74EC-F179-EF14-AA05CC94E83B}"/>
              </a:ext>
            </a:extLst>
          </p:cNvPr>
          <p:cNvSpPr>
            <a:spLocks noGrp="1"/>
          </p:cNvSpPr>
          <p:nvPr>
            <p:ph type="pic" sz="quarter" idx="11"/>
          </p:nvPr>
        </p:nvSpPr>
        <p:spPr>
          <a:xfrm>
            <a:off x="3846161" y="3470983"/>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3" name="Picture Placeholder 12">
            <a:extLst>
              <a:ext uri="{FF2B5EF4-FFF2-40B4-BE49-F238E27FC236}">
                <a16:creationId xmlns:a16="http://schemas.microsoft.com/office/drawing/2014/main" id="{DA8CFE84-1047-14AC-714F-D20B901B1021}"/>
              </a:ext>
            </a:extLst>
          </p:cNvPr>
          <p:cNvSpPr>
            <a:spLocks noGrp="1"/>
          </p:cNvSpPr>
          <p:nvPr>
            <p:ph type="pic" sz="quarter" idx="12"/>
          </p:nvPr>
        </p:nvSpPr>
        <p:spPr>
          <a:xfrm>
            <a:off x="6925559"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2" name="Picture Placeholder 11">
            <a:extLst>
              <a:ext uri="{FF2B5EF4-FFF2-40B4-BE49-F238E27FC236}">
                <a16:creationId xmlns:a16="http://schemas.microsoft.com/office/drawing/2014/main" id="{E8AD2FD2-D960-3E00-2BBD-C6757BDD45FD}"/>
              </a:ext>
            </a:extLst>
          </p:cNvPr>
          <p:cNvSpPr>
            <a:spLocks noGrp="1"/>
          </p:cNvSpPr>
          <p:nvPr>
            <p:ph type="pic" sz="quarter" idx="13"/>
          </p:nvPr>
        </p:nvSpPr>
        <p:spPr>
          <a:xfrm>
            <a:off x="9999991" y="476249"/>
            <a:ext cx="2192009" cy="5905501"/>
          </a:xfrm>
          <a:custGeom>
            <a:avLst/>
            <a:gdLst>
              <a:gd name="connsiteX0" fmla="*/ 0 w 2192009"/>
              <a:gd name="connsiteY0" fmla="*/ 0 h 5905501"/>
              <a:gd name="connsiteX1" fmla="*/ 2192009 w 2192009"/>
              <a:gd name="connsiteY1" fmla="*/ 0 h 5905501"/>
              <a:gd name="connsiteX2" fmla="*/ 2192009 w 2192009"/>
              <a:gd name="connsiteY2" fmla="*/ 5905501 h 5905501"/>
              <a:gd name="connsiteX3" fmla="*/ 0 w 2192009"/>
              <a:gd name="connsiteY3" fmla="*/ 5905501 h 5905501"/>
            </a:gdLst>
            <a:ahLst/>
            <a:cxnLst>
              <a:cxn ang="0">
                <a:pos x="connsiteX0" y="connsiteY0"/>
              </a:cxn>
              <a:cxn ang="0">
                <a:pos x="connsiteX1" y="connsiteY1"/>
              </a:cxn>
              <a:cxn ang="0">
                <a:pos x="connsiteX2" y="connsiteY2"/>
              </a:cxn>
              <a:cxn ang="0">
                <a:pos x="connsiteX3" y="connsiteY3"/>
              </a:cxn>
            </a:cxnLst>
            <a:rect l="l" t="t" r="r" b="b"/>
            <a:pathLst>
              <a:path w="2192009" h="5905501">
                <a:moveTo>
                  <a:pt x="0" y="0"/>
                </a:moveTo>
                <a:lnTo>
                  <a:pt x="2192009" y="0"/>
                </a:lnTo>
                <a:lnTo>
                  <a:pt x="2192009" y="5905501"/>
                </a:lnTo>
                <a:lnTo>
                  <a:pt x="0" y="5905501"/>
                </a:lnTo>
                <a:close/>
              </a:path>
            </a:pathLst>
          </a:custGeom>
          <a:solidFill>
            <a:schemeClr val="bg1">
              <a:lumMod val="85000"/>
            </a:schemeClr>
          </a:solidFill>
        </p:spPr>
        <p:txBody>
          <a:bodyPr wrap="square">
            <a:noAutofit/>
          </a:bodyPr>
          <a:lstStyle/>
          <a:p>
            <a:endParaRPr lang="en-US" dirty="0"/>
          </a:p>
        </p:txBody>
      </p:sp>
    </p:spTree>
    <p:extLst>
      <p:ext uri="{BB962C8B-B14F-4D97-AF65-F5344CB8AC3E}">
        <p14:creationId xmlns:p14="http://schemas.microsoft.com/office/powerpoint/2010/main" val="24798732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BF1A453-F6DC-A9A1-0257-C4AE6B00A103}"/>
              </a:ext>
            </a:extLst>
          </p:cNvPr>
          <p:cNvSpPr>
            <a:spLocks noGrp="1"/>
          </p:cNvSpPr>
          <p:nvPr>
            <p:ph type="pic" sz="quarter" idx="10"/>
          </p:nvPr>
        </p:nvSpPr>
        <p:spPr>
          <a:xfrm>
            <a:off x="7751763" y="0"/>
            <a:ext cx="4440238" cy="6858000"/>
          </a:xfrm>
          <a:custGeom>
            <a:avLst/>
            <a:gdLst>
              <a:gd name="connsiteX0" fmla="*/ 0 w 4440238"/>
              <a:gd name="connsiteY0" fmla="*/ 0 h 6858000"/>
              <a:gd name="connsiteX1" fmla="*/ 4440238 w 4440238"/>
              <a:gd name="connsiteY1" fmla="*/ 0 h 6858000"/>
              <a:gd name="connsiteX2" fmla="*/ 4440238 w 4440238"/>
              <a:gd name="connsiteY2" fmla="*/ 6858000 h 6858000"/>
              <a:gd name="connsiteX3" fmla="*/ 0 w 444023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40238" h="6858000">
                <a:moveTo>
                  <a:pt x="0" y="0"/>
                </a:moveTo>
                <a:lnTo>
                  <a:pt x="4440238" y="0"/>
                </a:lnTo>
                <a:lnTo>
                  <a:pt x="4440238"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1665782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B1373A8-9EAF-2A62-D37F-0EE1AAD9F17E}"/>
              </a:ext>
            </a:extLst>
          </p:cNvPr>
          <p:cNvSpPr>
            <a:spLocks noGrp="1"/>
          </p:cNvSpPr>
          <p:nvPr>
            <p:ph type="pic" sz="quarter" idx="10"/>
          </p:nvPr>
        </p:nvSpPr>
        <p:spPr>
          <a:xfrm>
            <a:off x="1" y="0"/>
            <a:ext cx="5016499" cy="3904113"/>
          </a:xfrm>
          <a:custGeom>
            <a:avLst/>
            <a:gdLst>
              <a:gd name="connsiteX0" fmla="*/ 0 w 5016499"/>
              <a:gd name="connsiteY0" fmla="*/ 0 h 3904113"/>
              <a:gd name="connsiteX1" fmla="*/ 5016499 w 5016499"/>
              <a:gd name="connsiteY1" fmla="*/ 0 h 3904113"/>
              <a:gd name="connsiteX2" fmla="*/ 5016499 w 5016499"/>
              <a:gd name="connsiteY2" fmla="*/ 3904113 h 3904113"/>
              <a:gd name="connsiteX3" fmla="*/ 0 w 5016499"/>
              <a:gd name="connsiteY3" fmla="*/ 3904113 h 3904113"/>
            </a:gdLst>
            <a:ahLst/>
            <a:cxnLst>
              <a:cxn ang="0">
                <a:pos x="connsiteX0" y="connsiteY0"/>
              </a:cxn>
              <a:cxn ang="0">
                <a:pos x="connsiteX1" y="connsiteY1"/>
              </a:cxn>
              <a:cxn ang="0">
                <a:pos x="connsiteX2" y="connsiteY2"/>
              </a:cxn>
              <a:cxn ang="0">
                <a:pos x="connsiteX3" y="connsiteY3"/>
              </a:cxn>
            </a:cxnLst>
            <a:rect l="l" t="t" r="r" b="b"/>
            <a:pathLst>
              <a:path w="5016499" h="3904113">
                <a:moveTo>
                  <a:pt x="0" y="0"/>
                </a:moveTo>
                <a:lnTo>
                  <a:pt x="5016499" y="0"/>
                </a:lnTo>
                <a:lnTo>
                  <a:pt x="5016499" y="3904113"/>
                </a:lnTo>
                <a:lnTo>
                  <a:pt x="0" y="390411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727704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A0BD262-A755-474C-87D0-38836C6C480B}"/>
              </a:ext>
            </a:extLst>
          </p:cNvPr>
          <p:cNvSpPr>
            <a:spLocks noGrp="1"/>
          </p:cNvSpPr>
          <p:nvPr>
            <p:ph type="pic" sz="quarter" idx="10"/>
          </p:nvPr>
        </p:nvSpPr>
        <p:spPr>
          <a:xfrm>
            <a:off x="766760" y="476250"/>
            <a:ext cx="9214367" cy="4116770"/>
          </a:xfrm>
          <a:custGeom>
            <a:avLst/>
            <a:gdLst>
              <a:gd name="connsiteX0" fmla="*/ 0 w 9214367"/>
              <a:gd name="connsiteY0" fmla="*/ 0 h 4116770"/>
              <a:gd name="connsiteX1" fmla="*/ 9214367 w 9214367"/>
              <a:gd name="connsiteY1" fmla="*/ 0 h 4116770"/>
              <a:gd name="connsiteX2" fmla="*/ 9214367 w 9214367"/>
              <a:gd name="connsiteY2" fmla="*/ 4116770 h 4116770"/>
              <a:gd name="connsiteX3" fmla="*/ 0 w 9214367"/>
              <a:gd name="connsiteY3" fmla="*/ 4116770 h 4116770"/>
            </a:gdLst>
            <a:ahLst/>
            <a:cxnLst>
              <a:cxn ang="0">
                <a:pos x="connsiteX0" y="connsiteY0"/>
              </a:cxn>
              <a:cxn ang="0">
                <a:pos x="connsiteX1" y="connsiteY1"/>
              </a:cxn>
              <a:cxn ang="0">
                <a:pos x="connsiteX2" y="connsiteY2"/>
              </a:cxn>
              <a:cxn ang="0">
                <a:pos x="connsiteX3" y="connsiteY3"/>
              </a:cxn>
            </a:cxnLst>
            <a:rect l="l" t="t" r="r" b="b"/>
            <a:pathLst>
              <a:path w="9214367" h="4116770">
                <a:moveTo>
                  <a:pt x="0" y="0"/>
                </a:moveTo>
                <a:lnTo>
                  <a:pt x="9214367" y="0"/>
                </a:lnTo>
                <a:lnTo>
                  <a:pt x="9214367" y="4116770"/>
                </a:lnTo>
                <a:lnTo>
                  <a:pt x="0" y="411677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9722972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2EA71F-8D7A-B182-1F2E-AF1C179AC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5A9DC379-E389-612B-3E63-4BFF1821B2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23F46FF4-5B0A-49F2-AD92-483112C2B1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36419E-E1DD-4A86-9AE7-F7D90D3360C4}" type="datetimeFigureOut">
              <a:rPr lang="en-ID" smtClean="0"/>
              <a:t>27/03/2025</a:t>
            </a:fld>
            <a:endParaRPr lang="en-ID"/>
          </a:p>
        </p:txBody>
      </p:sp>
      <p:sp>
        <p:nvSpPr>
          <p:cNvPr id="5" name="Footer Placeholder 4">
            <a:extLst>
              <a:ext uri="{FF2B5EF4-FFF2-40B4-BE49-F238E27FC236}">
                <a16:creationId xmlns:a16="http://schemas.microsoft.com/office/drawing/2014/main" id="{2D3595A0-E860-E6CC-C804-64F37D0542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D"/>
          </a:p>
        </p:txBody>
      </p:sp>
      <p:sp>
        <p:nvSpPr>
          <p:cNvPr id="6" name="Slide Number Placeholder 5">
            <a:extLst>
              <a:ext uri="{FF2B5EF4-FFF2-40B4-BE49-F238E27FC236}">
                <a16:creationId xmlns:a16="http://schemas.microsoft.com/office/drawing/2014/main" id="{C9DFBE6B-D681-621F-648C-27491EBB5B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F2E4D08-64A8-493B-867B-922DAB2C3914}" type="slidenum">
              <a:rPr lang="en-ID" smtClean="0"/>
              <a:t>‹Nº›</a:t>
            </a:fld>
            <a:endParaRPr lang="en-ID"/>
          </a:p>
        </p:txBody>
      </p:sp>
    </p:spTree>
    <p:extLst>
      <p:ext uri="{BB962C8B-B14F-4D97-AF65-F5344CB8AC3E}">
        <p14:creationId xmlns:p14="http://schemas.microsoft.com/office/powerpoint/2010/main" val="2210695982"/>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50" r:id="rId16"/>
    <p:sldLayoutId id="2147483651" r:id="rId17"/>
    <p:sldLayoutId id="2147483654" r:id="rId18"/>
    <p:sldLayoutId id="214748365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83" userDrawn="1">
          <p15:clr>
            <a:srgbClr val="F26B43"/>
          </p15:clr>
        </p15:guide>
        <p15:guide id="4" pos="869" userDrawn="1">
          <p15:clr>
            <a:srgbClr val="F26B43"/>
          </p15:clr>
        </p15:guide>
        <p15:guide id="5" pos="1050" userDrawn="1">
          <p15:clr>
            <a:srgbClr val="F26B43"/>
          </p15:clr>
        </p15:guide>
        <p15:guide id="6" pos="1436" userDrawn="1">
          <p15:clr>
            <a:srgbClr val="F26B43"/>
          </p15:clr>
        </p15:guide>
        <p15:guide id="7" pos="1640" userDrawn="1">
          <p15:clr>
            <a:srgbClr val="F26B43"/>
          </p15:clr>
        </p15:guide>
        <p15:guide id="8" pos="2003" userDrawn="1">
          <p15:clr>
            <a:srgbClr val="F26B43"/>
          </p15:clr>
        </p15:guide>
        <p15:guide id="9" pos="2207" userDrawn="1">
          <p15:clr>
            <a:srgbClr val="F26B43"/>
          </p15:clr>
        </p15:guide>
        <p15:guide id="10" pos="2593" userDrawn="1">
          <p15:clr>
            <a:srgbClr val="F26B43"/>
          </p15:clr>
        </p15:guide>
        <p15:guide id="11" pos="2797" userDrawn="1">
          <p15:clr>
            <a:srgbClr val="F26B43"/>
          </p15:clr>
        </p15:guide>
        <p15:guide id="12" pos="3160" userDrawn="1">
          <p15:clr>
            <a:srgbClr val="F26B43"/>
          </p15:clr>
        </p15:guide>
        <p15:guide id="13" pos="3364" userDrawn="1">
          <p15:clr>
            <a:srgbClr val="F26B43"/>
          </p15:clr>
        </p15:guide>
        <p15:guide id="14" pos="3749" userDrawn="1">
          <p15:clr>
            <a:srgbClr val="F26B43"/>
          </p15:clr>
        </p15:guide>
        <p15:guide id="15" pos="3931" userDrawn="1">
          <p15:clr>
            <a:srgbClr val="F26B43"/>
          </p15:clr>
        </p15:guide>
        <p15:guide id="16" pos="4316" userDrawn="1">
          <p15:clr>
            <a:srgbClr val="F26B43"/>
          </p15:clr>
        </p15:guide>
        <p15:guide id="17" pos="4520" userDrawn="1">
          <p15:clr>
            <a:srgbClr val="F26B43"/>
          </p15:clr>
        </p15:guide>
        <p15:guide id="18" pos="4883" userDrawn="1">
          <p15:clr>
            <a:srgbClr val="F26B43"/>
          </p15:clr>
        </p15:guide>
        <p15:guide id="19" pos="5087" userDrawn="1">
          <p15:clr>
            <a:srgbClr val="F26B43"/>
          </p15:clr>
        </p15:guide>
        <p15:guide id="20" pos="5473" userDrawn="1">
          <p15:clr>
            <a:srgbClr val="F26B43"/>
          </p15:clr>
        </p15:guide>
        <p15:guide id="21" pos="5654" userDrawn="1">
          <p15:clr>
            <a:srgbClr val="F26B43"/>
          </p15:clr>
        </p15:guide>
        <p15:guide id="22" pos="6040" userDrawn="1">
          <p15:clr>
            <a:srgbClr val="F26B43"/>
          </p15:clr>
        </p15:guide>
        <p15:guide id="23" pos="6244" userDrawn="1">
          <p15:clr>
            <a:srgbClr val="F26B43"/>
          </p15:clr>
        </p15:guide>
        <p15:guide id="24" pos="6630" userDrawn="1">
          <p15:clr>
            <a:srgbClr val="F26B43"/>
          </p15:clr>
        </p15:guide>
        <p15:guide id="25" pos="6811" userDrawn="1">
          <p15:clr>
            <a:srgbClr val="F26B43"/>
          </p15:clr>
        </p15:guide>
        <p15:guide id="26" pos="7197" userDrawn="1">
          <p15:clr>
            <a:srgbClr val="F26B43"/>
          </p15:clr>
        </p15:guide>
        <p15:guide id="27" orient="horz" pos="300" userDrawn="1">
          <p15:clr>
            <a:srgbClr val="F26B43"/>
          </p15:clr>
        </p15:guide>
        <p15:guide id="28" orient="horz" pos="40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Marcador de posición de imagen 14">
            <a:extLst>
              <a:ext uri="{FF2B5EF4-FFF2-40B4-BE49-F238E27FC236}">
                <a16:creationId xmlns:a16="http://schemas.microsoft.com/office/drawing/2014/main" id="{294DFB81-92C0-F038-3AAB-E8381511902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32330"/>
            <a:ext cx="12192000" cy="6858000"/>
          </a:xfrm>
        </p:spPr>
      </p:pic>
      <p:sp>
        <p:nvSpPr>
          <p:cNvPr id="5" name="Rectangle 4">
            <a:extLst>
              <a:ext uri="{FF2B5EF4-FFF2-40B4-BE49-F238E27FC236}">
                <a16:creationId xmlns:a16="http://schemas.microsoft.com/office/drawing/2014/main" id="{DBE21F5B-85BE-9BDD-3116-B98BD49C92F7}"/>
              </a:ext>
            </a:extLst>
          </p:cNvPr>
          <p:cNvSpPr/>
          <p:nvPr/>
        </p:nvSpPr>
        <p:spPr>
          <a:xfrm>
            <a:off x="2612736" y="4829402"/>
            <a:ext cx="6985000"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6" name="TextBox 5">
            <a:extLst>
              <a:ext uri="{FF2B5EF4-FFF2-40B4-BE49-F238E27FC236}">
                <a16:creationId xmlns:a16="http://schemas.microsoft.com/office/drawing/2014/main" id="{9B0CE2D9-D0B7-EB11-E56D-B23979EE4B64}"/>
              </a:ext>
            </a:extLst>
          </p:cNvPr>
          <p:cNvSpPr txBox="1"/>
          <p:nvPr/>
        </p:nvSpPr>
        <p:spPr>
          <a:xfrm>
            <a:off x="3070543" y="5114342"/>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7" name="TextBox 6">
            <a:extLst>
              <a:ext uri="{FF2B5EF4-FFF2-40B4-BE49-F238E27FC236}">
                <a16:creationId xmlns:a16="http://schemas.microsoft.com/office/drawing/2014/main" id="{892FF93E-E698-6B63-448F-72103E95E9F7}"/>
              </a:ext>
            </a:extLst>
          </p:cNvPr>
          <p:cNvSpPr txBox="1"/>
          <p:nvPr/>
        </p:nvSpPr>
        <p:spPr>
          <a:xfrm>
            <a:off x="2919012" y="5347804"/>
            <a:ext cx="4422404" cy="422360"/>
          </a:xfrm>
          <a:prstGeom prst="rect">
            <a:avLst/>
          </a:prstGeom>
          <a:noFill/>
        </p:spPr>
        <p:txBody>
          <a:bodyPr wrap="square" rtlCol="0">
            <a:spAutoFit/>
          </a:bodyPr>
          <a:lstStyle/>
          <a:p>
            <a:pPr>
              <a:lnSpc>
                <a:spcPct val="150000"/>
              </a:lnSpc>
            </a:pPr>
            <a:r>
              <a:rPr lang="es-CO" sz="1600" b="0" i="1" noProof="0" dirty="0">
                <a:solidFill>
                  <a:schemeClr val="bg1"/>
                </a:solidFill>
                <a:effectLst/>
              </a:rPr>
              <a:t>6 Días / 5 Noches. </a:t>
            </a:r>
          </a:p>
        </p:txBody>
      </p:sp>
      <p:sp>
        <p:nvSpPr>
          <p:cNvPr id="12" name="Rectangle: Rounded Corners 11">
            <a:extLst>
              <a:ext uri="{FF2B5EF4-FFF2-40B4-BE49-F238E27FC236}">
                <a16:creationId xmlns:a16="http://schemas.microsoft.com/office/drawing/2014/main" id="{5CC85105-3ADB-8627-4E73-59CFB8DCED45}"/>
              </a:ext>
            </a:extLst>
          </p:cNvPr>
          <p:cNvSpPr/>
          <p:nvPr/>
        </p:nvSpPr>
        <p:spPr>
          <a:xfrm>
            <a:off x="8673676" y="5075086"/>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3" name="TextBox 12">
            <a:extLst>
              <a:ext uri="{FF2B5EF4-FFF2-40B4-BE49-F238E27FC236}">
                <a16:creationId xmlns:a16="http://schemas.microsoft.com/office/drawing/2014/main" id="{84332A05-C689-3937-D6E6-2185BE83382B}"/>
              </a:ext>
            </a:extLst>
          </p:cNvPr>
          <p:cNvSpPr txBox="1"/>
          <p:nvPr/>
        </p:nvSpPr>
        <p:spPr>
          <a:xfrm>
            <a:off x="2736698" y="3706069"/>
            <a:ext cx="7055002" cy="1200329"/>
          </a:xfrm>
          <a:prstGeom prst="rect">
            <a:avLst/>
          </a:prstGeom>
          <a:noFill/>
        </p:spPr>
        <p:txBody>
          <a:bodyPr wrap="square" rtlCol="0">
            <a:spAutoFit/>
          </a:bodyPr>
          <a:lstStyle/>
          <a:p>
            <a:r>
              <a:rPr lang="es-CO" sz="3600" b="1" noProof="0" dirty="0">
                <a:solidFill>
                  <a:schemeClr val="bg1"/>
                </a:solidFill>
                <a:effectLst>
                  <a:glow rad="228600">
                    <a:schemeClr val="accent1">
                      <a:satMod val="175000"/>
                      <a:alpha val="40000"/>
                    </a:schemeClr>
                  </a:glow>
                </a:effectLst>
                <a:latin typeface="Montserrat" panose="02000505000000020004" pitchFamily="2" charset="0"/>
              </a:rPr>
              <a:t>MEXICO EN EL ALMA </a:t>
            </a:r>
            <a:r>
              <a:rPr lang="es-CO" sz="3600" b="1" noProof="0" dirty="0">
                <a:solidFill>
                  <a:srgbClr val="FF6600"/>
                </a:solidFill>
                <a:effectLst>
                  <a:glow rad="228600">
                    <a:schemeClr val="accent1">
                      <a:satMod val="175000"/>
                      <a:alpha val="40000"/>
                    </a:schemeClr>
                  </a:glow>
                </a:effectLst>
                <a:latin typeface="Montserrat" panose="02000505000000020004" pitchFamily="2" charset="0"/>
              </a:rPr>
              <a:t>CON CENA EN VILLA MARIA </a:t>
            </a:r>
          </a:p>
        </p:txBody>
      </p:sp>
      <p:pic>
        <p:nvPicPr>
          <p:cNvPr id="35" name="Gráfico 34">
            <a:extLst>
              <a:ext uri="{FF2B5EF4-FFF2-40B4-BE49-F238E27FC236}">
                <a16:creationId xmlns:a16="http://schemas.microsoft.com/office/drawing/2014/main" id="{80A6A59B-0059-F0BB-230B-C5FD41A7C8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08243" y="5154671"/>
            <a:ext cx="549228" cy="347676"/>
          </a:xfrm>
          <a:prstGeom prst="rect">
            <a:avLst/>
          </a:prstGeom>
        </p:spPr>
      </p:pic>
    </p:spTree>
    <p:extLst>
      <p:ext uri="{BB962C8B-B14F-4D97-AF65-F5344CB8AC3E}">
        <p14:creationId xmlns:p14="http://schemas.microsoft.com/office/powerpoint/2010/main" val="2530194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D0E7D1-6903-AE92-2FD5-E26D16A8A414}"/>
              </a:ext>
            </a:extLst>
          </p:cNvPr>
          <p:cNvSpPr txBox="1"/>
          <p:nvPr/>
        </p:nvSpPr>
        <p:spPr>
          <a:xfrm>
            <a:off x="654567" y="1286610"/>
            <a:ext cx="3785671" cy="646331"/>
          </a:xfrm>
          <a:prstGeom prst="rect">
            <a:avLst/>
          </a:prstGeom>
          <a:noFill/>
        </p:spPr>
        <p:txBody>
          <a:bodyPr wrap="square" rtlCol="0">
            <a:spAutoFit/>
          </a:bodyPr>
          <a:lstStyle/>
          <a:p>
            <a:r>
              <a:rPr lang="es-CO" sz="3600" b="1" noProof="0" dirty="0">
                <a:latin typeface="+mj-lt"/>
              </a:rPr>
              <a:t>El Precio Incluye</a:t>
            </a:r>
          </a:p>
        </p:txBody>
      </p:sp>
      <p:sp>
        <p:nvSpPr>
          <p:cNvPr id="5" name="Rectangle 4">
            <a:extLst>
              <a:ext uri="{FF2B5EF4-FFF2-40B4-BE49-F238E27FC236}">
                <a16:creationId xmlns:a16="http://schemas.microsoft.com/office/drawing/2014/main" id="{22686F0C-E634-D931-460B-B8F94FCEDE92}"/>
              </a:ext>
            </a:extLst>
          </p:cNvPr>
          <p:cNvSpPr/>
          <p:nvPr/>
        </p:nvSpPr>
        <p:spPr>
          <a:xfrm>
            <a:off x="-1" y="5602514"/>
            <a:ext cx="7751763" cy="125548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760B1B11-4BDA-BF93-B87C-1708C39BFB0A}"/>
              </a:ext>
            </a:extLst>
          </p:cNvPr>
          <p:cNvCxnSpPr>
            <a:cxnSpLocks/>
          </p:cNvCxnSpPr>
          <p:nvPr/>
        </p:nvCxnSpPr>
        <p:spPr>
          <a:xfrm>
            <a:off x="766763" y="1970240"/>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3CBC2B72-431B-3DA3-6AF7-F63AE49F955B}"/>
              </a:ext>
            </a:extLst>
          </p:cNvPr>
          <p:cNvSpPr txBox="1"/>
          <p:nvPr/>
        </p:nvSpPr>
        <p:spPr>
          <a:xfrm>
            <a:off x="691510" y="2121132"/>
            <a:ext cx="6802366" cy="2951064"/>
          </a:xfrm>
          <a:prstGeom prst="rect">
            <a:avLst/>
          </a:prstGeom>
          <a:noFill/>
        </p:spPr>
        <p:txBody>
          <a:bodyPr wrap="square" rtlCol="0">
            <a:spAutoFit/>
          </a:bodyPr>
          <a:lstStyle/>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Traslados aeropuerto-hotel-Cd de México. </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5 noches de hospedaje en Cd de México con desayuno</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Cena en el restaurante Villa María</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City, Xochimilco, Coyoacán, UNAM </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Basílica de Guadalupe y Pirámides de Teotihuacán </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Taxco-Cuernavaca </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Puebla-Cholula </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TARJETA DE ASISTENCIA PARA PERSONAS HASTA 75 AÑOS CON COBERTURA USD 20.000 Y COVID – 19, PERSONAS MAYORES DE 75 AÑOS TIENEN SUPLEMENTO. </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Fee bancario</a:t>
            </a:r>
          </a:p>
          <a:p>
            <a:pPr lvl="0">
              <a:lnSpc>
                <a:spcPct val="120000"/>
              </a:lnSpc>
              <a:buSzPts val="1000"/>
              <a:tabLst>
                <a:tab pos="457200" algn="l"/>
              </a:tabLst>
            </a:pPr>
            <a:endParaRPr lang="es-CO"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endParaRPr>
          </a:p>
        </p:txBody>
      </p:sp>
      <p:sp>
        <p:nvSpPr>
          <p:cNvPr id="11" name="TextBox 10">
            <a:extLst>
              <a:ext uri="{FF2B5EF4-FFF2-40B4-BE49-F238E27FC236}">
                <a16:creationId xmlns:a16="http://schemas.microsoft.com/office/drawing/2014/main" id="{ABF9C33E-AC03-CBDB-C89C-020E41C3D54B}"/>
              </a:ext>
            </a:extLst>
          </p:cNvPr>
          <p:cNvSpPr txBox="1"/>
          <p:nvPr/>
        </p:nvSpPr>
        <p:spPr>
          <a:xfrm>
            <a:off x="691509" y="5974317"/>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pic>
        <p:nvPicPr>
          <p:cNvPr id="14" name="Marcador de posición de imagen 13">
            <a:extLst>
              <a:ext uri="{FF2B5EF4-FFF2-40B4-BE49-F238E27FC236}">
                <a16:creationId xmlns:a16="http://schemas.microsoft.com/office/drawing/2014/main" id="{EFDD7C23-295F-1DEF-734F-5865C3F49E4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9767" r="29767"/>
          <a:stretch/>
        </p:blipFill>
        <p:spPr>
          <a:xfrm>
            <a:off x="7751763" y="0"/>
            <a:ext cx="4440238" cy="6858000"/>
          </a:xfrm>
        </p:spPr>
      </p:pic>
      <p:sp>
        <p:nvSpPr>
          <p:cNvPr id="15" name="TextBox 12">
            <a:extLst>
              <a:ext uri="{FF2B5EF4-FFF2-40B4-BE49-F238E27FC236}">
                <a16:creationId xmlns:a16="http://schemas.microsoft.com/office/drawing/2014/main" id="{664A6AF5-E6D2-5F9C-8A02-269C48B36363}"/>
              </a:ext>
            </a:extLst>
          </p:cNvPr>
          <p:cNvSpPr txBox="1"/>
          <p:nvPr/>
        </p:nvSpPr>
        <p:spPr>
          <a:xfrm>
            <a:off x="565192" y="245193"/>
            <a:ext cx="7055002" cy="1200329"/>
          </a:xfrm>
          <a:prstGeom prst="rect">
            <a:avLst/>
          </a:prstGeom>
          <a:noFill/>
        </p:spPr>
        <p:txBody>
          <a:bodyPr wrap="square" rtlCol="0">
            <a:spAutoFit/>
          </a:bodyPr>
          <a:lstStyle/>
          <a:p>
            <a:r>
              <a:rPr lang="es-CO" sz="3600" b="1" dirty="0">
                <a:latin typeface="Montserrat" panose="02000505000000020004" pitchFamily="2" charset="0"/>
              </a:rPr>
              <a:t>MEXICO EN EL ALMA</a:t>
            </a:r>
            <a:r>
              <a:rPr lang="es-CO" sz="3600" b="1" noProof="0" dirty="0">
                <a:latin typeface="Montserrat" panose="02000505000000020004" pitchFamily="2" charset="0"/>
              </a:rPr>
              <a:t> </a:t>
            </a:r>
            <a:r>
              <a:rPr lang="es-CO" sz="3600" b="1" noProof="0" dirty="0">
                <a:solidFill>
                  <a:srgbClr val="FF6600"/>
                </a:solidFill>
                <a:latin typeface="Montserrat" panose="02000505000000020004" pitchFamily="2" charset="0"/>
              </a:rPr>
              <a:t>CON CENA EN VILLA MARIA</a:t>
            </a:r>
          </a:p>
        </p:txBody>
      </p:sp>
    </p:spTree>
    <p:extLst>
      <p:ext uri="{BB962C8B-B14F-4D97-AF65-F5344CB8AC3E}">
        <p14:creationId xmlns:p14="http://schemas.microsoft.com/office/powerpoint/2010/main" val="4109677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DCBFE-16CF-6DD6-1F61-4721FAFC6F2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E2613AE-B563-AD18-C05A-34C664650242}"/>
              </a:ext>
            </a:extLst>
          </p:cNvPr>
          <p:cNvSpPr txBox="1"/>
          <p:nvPr/>
        </p:nvSpPr>
        <p:spPr>
          <a:xfrm>
            <a:off x="654567" y="1286610"/>
            <a:ext cx="4894895" cy="646331"/>
          </a:xfrm>
          <a:prstGeom prst="rect">
            <a:avLst/>
          </a:prstGeom>
          <a:noFill/>
        </p:spPr>
        <p:txBody>
          <a:bodyPr wrap="square" rtlCol="0">
            <a:spAutoFit/>
          </a:bodyPr>
          <a:lstStyle/>
          <a:p>
            <a:r>
              <a:rPr lang="es-CO" sz="3600" b="1" noProof="0" dirty="0">
                <a:latin typeface="+mj-lt"/>
              </a:rPr>
              <a:t>El Precio No Incluye</a:t>
            </a:r>
          </a:p>
        </p:txBody>
      </p:sp>
      <p:sp>
        <p:nvSpPr>
          <p:cNvPr id="5" name="Rectangle 4">
            <a:extLst>
              <a:ext uri="{FF2B5EF4-FFF2-40B4-BE49-F238E27FC236}">
                <a16:creationId xmlns:a16="http://schemas.microsoft.com/office/drawing/2014/main" id="{9E1C5D3F-0AC3-3BA4-F138-959EE0F2B933}"/>
              </a:ext>
            </a:extLst>
          </p:cNvPr>
          <p:cNvSpPr/>
          <p:nvPr/>
        </p:nvSpPr>
        <p:spPr>
          <a:xfrm>
            <a:off x="-1" y="5602514"/>
            <a:ext cx="7751763" cy="125548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433FCF40-47DE-A3BF-6C3A-A7F52D0240EC}"/>
              </a:ext>
            </a:extLst>
          </p:cNvPr>
          <p:cNvCxnSpPr>
            <a:cxnSpLocks/>
          </p:cNvCxnSpPr>
          <p:nvPr/>
        </p:nvCxnSpPr>
        <p:spPr>
          <a:xfrm>
            <a:off x="766763" y="1970240"/>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C031B022-1D56-7A96-1756-E0B7E8A78C91}"/>
              </a:ext>
            </a:extLst>
          </p:cNvPr>
          <p:cNvSpPr txBox="1"/>
          <p:nvPr/>
        </p:nvSpPr>
        <p:spPr>
          <a:xfrm>
            <a:off x="691510" y="2121132"/>
            <a:ext cx="6802366" cy="1270604"/>
          </a:xfrm>
          <a:prstGeom prst="rect">
            <a:avLst/>
          </a:prstGeom>
          <a:noFill/>
        </p:spPr>
        <p:txBody>
          <a:bodyPr wrap="square" rtlCol="0">
            <a:spAutoFit/>
          </a:bodyPr>
          <a:lstStyle/>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Tiquetes Aéreos Internacionales en la ruta BOG/MEX/BOG</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Impuestos del Tiquete “Q” “IVA” “TA”</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Impuestos de Salida de Cada País</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Gastos no especificados en el programa como lavandería, llamadas etc.</a:t>
            </a:r>
          </a:p>
          <a:p>
            <a:pPr lvl="0">
              <a:lnSpc>
                <a:spcPct val="120000"/>
              </a:lnSpc>
              <a:buSzPts val="1000"/>
              <a:tabLst>
                <a:tab pos="457200" algn="l"/>
              </a:tabLst>
            </a:pPr>
            <a:endParaRPr lang="es-CO"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endParaRPr>
          </a:p>
        </p:txBody>
      </p:sp>
      <p:pic>
        <p:nvPicPr>
          <p:cNvPr id="14" name="Marcador de posición de imagen 13">
            <a:extLst>
              <a:ext uri="{FF2B5EF4-FFF2-40B4-BE49-F238E27FC236}">
                <a16:creationId xmlns:a16="http://schemas.microsoft.com/office/drawing/2014/main" id="{253C8E00-878E-A1DE-6CF2-664BC2BEEBC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9767" r="29767"/>
          <a:stretch/>
        </p:blipFill>
        <p:spPr>
          <a:xfrm>
            <a:off x="7751762" y="0"/>
            <a:ext cx="4440238" cy="6858000"/>
          </a:xfrm>
        </p:spPr>
      </p:pic>
      <p:sp>
        <p:nvSpPr>
          <p:cNvPr id="15" name="TextBox 12">
            <a:extLst>
              <a:ext uri="{FF2B5EF4-FFF2-40B4-BE49-F238E27FC236}">
                <a16:creationId xmlns:a16="http://schemas.microsoft.com/office/drawing/2014/main" id="{0D979D09-D2DD-27D5-CEFD-8400A50D192E}"/>
              </a:ext>
            </a:extLst>
          </p:cNvPr>
          <p:cNvSpPr txBox="1"/>
          <p:nvPr/>
        </p:nvSpPr>
        <p:spPr>
          <a:xfrm>
            <a:off x="565192" y="183829"/>
            <a:ext cx="7055002" cy="1200329"/>
          </a:xfrm>
          <a:prstGeom prst="rect">
            <a:avLst/>
          </a:prstGeom>
          <a:noFill/>
        </p:spPr>
        <p:txBody>
          <a:bodyPr wrap="square" rtlCol="0">
            <a:spAutoFit/>
          </a:bodyPr>
          <a:lstStyle/>
          <a:p>
            <a:r>
              <a:rPr lang="es-CO" sz="3600" b="1" dirty="0">
                <a:latin typeface="Montserrat" panose="02000505000000020004" pitchFamily="2" charset="0"/>
              </a:rPr>
              <a:t>MEXICO EN EL ALMA</a:t>
            </a:r>
            <a:r>
              <a:rPr lang="es-CO" sz="3600" b="1" noProof="0" dirty="0">
                <a:latin typeface="Montserrat" panose="02000505000000020004" pitchFamily="2" charset="0"/>
              </a:rPr>
              <a:t> </a:t>
            </a:r>
            <a:r>
              <a:rPr lang="es-CO" sz="3600" b="1" noProof="0" dirty="0">
                <a:solidFill>
                  <a:srgbClr val="FF6600"/>
                </a:solidFill>
                <a:latin typeface="Montserrat" panose="02000505000000020004" pitchFamily="2" charset="0"/>
              </a:rPr>
              <a:t>CON CENA EN VILLA MARIA</a:t>
            </a:r>
          </a:p>
        </p:txBody>
      </p:sp>
      <p:sp>
        <p:nvSpPr>
          <p:cNvPr id="2" name="TextBox 10">
            <a:extLst>
              <a:ext uri="{FF2B5EF4-FFF2-40B4-BE49-F238E27FC236}">
                <a16:creationId xmlns:a16="http://schemas.microsoft.com/office/drawing/2014/main" id="{0C9FB459-AF01-EF55-B45F-AA0C331B118E}"/>
              </a:ext>
            </a:extLst>
          </p:cNvPr>
          <p:cNvSpPr txBox="1"/>
          <p:nvPr/>
        </p:nvSpPr>
        <p:spPr>
          <a:xfrm>
            <a:off x="691509" y="5974317"/>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spTree>
    <p:extLst>
      <p:ext uri="{BB962C8B-B14F-4D97-AF65-F5344CB8AC3E}">
        <p14:creationId xmlns:p14="http://schemas.microsoft.com/office/powerpoint/2010/main" val="3972551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A42E44E-BE9A-349B-6E5B-B442DDBC07A4}"/>
              </a:ext>
            </a:extLst>
          </p:cNvPr>
          <p:cNvSpPr/>
          <p:nvPr/>
        </p:nvSpPr>
        <p:spPr>
          <a:xfrm>
            <a:off x="-5032" y="3510455"/>
            <a:ext cx="12197032" cy="335563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 name="TextBox 1">
            <a:extLst>
              <a:ext uri="{FF2B5EF4-FFF2-40B4-BE49-F238E27FC236}">
                <a16:creationId xmlns:a16="http://schemas.microsoft.com/office/drawing/2014/main" id="{3F4D566E-103D-F0F7-58E5-5CA63A7F941A}"/>
              </a:ext>
            </a:extLst>
          </p:cNvPr>
          <p:cNvSpPr txBox="1"/>
          <p:nvPr/>
        </p:nvSpPr>
        <p:spPr>
          <a:xfrm>
            <a:off x="599220" y="964520"/>
            <a:ext cx="6408739" cy="584775"/>
          </a:xfrm>
          <a:prstGeom prst="rect">
            <a:avLst/>
          </a:prstGeom>
          <a:noFill/>
        </p:spPr>
        <p:txBody>
          <a:bodyPr wrap="square" rtlCol="0">
            <a:spAutoFit/>
          </a:bodyPr>
          <a:lstStyle/>
          <a:p>
            <a:r>
              <a:rPr lang="es-CO" sz="3200" b="1" noProof="0" dirty="0">
                <a:solidFill>
                  <a:srgbClr val="FF6600"/>
                </a:solidFill>
                <a:latin typeface="+mj-lt"/>
              </a:rPr>
              <a:t>TARIFAS 2025</a:t>
            </a:r>
          </a:p>
        </p:txBody>
      </p:sp>
      <p:sp>
        <p:nvSpPr>
          <p:cNvPr id="5" name="TextBox 4">
            <a:extLst>
              <a:ext uri="{FF2B5EF4-FFF2-40B4-BE49-F238E27FC236}">
                <a16:creationId xmlns:a16="http://schemas.microsoft.com/office/drawing/2014/main" id="{A74B77F5-CFC0-F38D-420C-CBBB89E607B1}"/>
              </a:ext>
            </a:extLst>
          </p:cNvPr>
          <p:cNvSpPr txBox="1"/>
          <p:nvPr/>
        </p:nvSpPr>
        <p:spPr>
          <a:xfrm>
            <a:off x="7580646" y="3666246"/>
            <a:ext cx="4226278" cy="2800767"/>
          </a:xfrm>
          <a:prstGeom prst="rect">
            <a:avLst/>
          </a:prstGeom>
          <a:noFill/>
        </p:spPr>
        <p:txBody>
          <a:bodyPr wrap="square" rtlCol="0">
            <a:spAutoFit/>
          </a:bodyPr>
          <a:lstStyle/>
          <a:p>
            <a:r>
              <a:rPr lang="es-CO" sz="1600" i="1" noProof="0" dirty="0">
                <a:solidFill>
                  <a:schemeClr val="bg1"/>
                </a:solidFill>
                <a:latin typeface="+mj-lt"/>
              </a:rPr>
              <a:t>*Tarifas sujetas a Cambio sin previo aviso hasta el momento de reserva*</a:t>
            </a:r>
          </a:p>
          <a:p>
            <a:endParaRPr lang="es-CO" sz="1600" noProof="0" dirty="0">
              <a:solidFill>
                <a:schemeClr val="bg1"/>
              </a:solidFill>
              <a:latin typeface="+mj-lt"/>
            </a:endParaRPr>
          </a:p>
          <a:p>
            <a:r>
              <a:rPr lang="es-CO" sz="1600" b="1" noProof="0" dirty="0">
                <a:solidFill>
                  <a:schemeClr val="bg1"/>
                </a:solidFill>
                <a:latin typeface="+mj-lt"/>
              </a:rPr>
              <a:t>Tiene incluido Desayuno: </a:t>
            </a:r>
            <a:r>
              <a:rPr lang="es-CO" sz="1600" noProof="0" dirty="0">
                <a:solidFill>
                  <a:schemeClr val="bg1"/>
                </a:solidFill>
                <a:latin typeface="+mj-lt"/>
              </a:rPr>
              <a:t>desde el día 2</a:t>
            </a:r>
          </a:p>
          <a:p>
            <a:r>
              <a:rPr lang="es-CO" sz="1600" noProof="0" dirty="0">
                <a:solidFill>
                  <a:schemeClr val="bg1"/>
                </a:solidFill>
                <a:latin typeface="+mj-lt"/>
              </a:rPr>
              <a:t> </a:t>
            </a:r>
          </a:p>
          <a:p>
            <a:r>
              <a:rPr lang="es-CO" sz="1600" noProof="0" dirty="0">
                <a:solidFill>
                  <a:schemeClr val="bg1"/>
                </a:solidFill>
                <a:latin typeface="+mj-lt"/>
              </a:rPr>
              <a:t>Vigencia al 15 de diciembre 2025, no aplica para formula 1, semana santa, día de muertos y fiestas decembrinas.</a:t>
            </a:r>
          </a:p>
          <a:p>
            <a:endParaRPr lang="es-CO" sz="1600" noProof="0" dirty="0">
              <a:solidFill>
                <a:schemeClr val="bg1"/>
              </a:solidFill>
              <a:latin typeface="+mj-lt"/>
            </a:endParaRPr>
          </a:p>
          <a:p>
            <a:r>
              <a:rPr lang="es-CO" sz="1600" noProof="0" dirty="0">
                <a:solidFill>
                  <a:schemeClr val="bg1"/>
                </a:solidFill>
                <a:latin typeface="+mj-lt"/>
              </a:rPr>
              <a:t>El orden del itinerario puede varias según la disponibilidad de cada Tour.</a:t>
            </a:r>
          </a:p>
        </p:txBody>
      </p:sp>
      <p:graphicFrame>
        <p:nvGraphicFramePr>
          <p:cNvPr id="11" name="Table 10">
            <a:extLst>
              <a:ext uri="{FF2B5EF4-FFF2-40B4-BE49-F238E27FC236}">
                <a16:creationId xmlns:a16="http://schemas.microsoft.com/office/drawing/2014/main" id="{A082160A-36D8-5EDC-18EA-94D996CF5975}"/>
              </a:ext>
            </a:extLst>
          </p:cNvPr>
          <p:cNvGraphicFramePr>
            <a:graphicFrameLocks noGrp="1"/>
          </p:cNvGraphicFramePr>
          <p:nvPr>
            <p:extLst>
              <p:ext uri="{D42A27DB-BD31-4B8C-83A1-F6EECF244321}">
                <p14:modId xmlns:p14="http://schemas.microsoft.com/office/powerpoint/2010/main" val="2717320291"/>
              </p:ext>
            </p:extLst>
          </p:nvPr>
        </p:nvGraphicFramePr>
        <p:xfrm>
          <a:off x="599220" y="2152190"/>
          <a:ext cx="6377175" cy="3578883"/>
        </p:xfrm>
        <a:graphic>
          <a:graphicData uri="http://schemas.openxmlformats.org/drawingml/2006/table">
            <a:tbl>
              <a:tblPr firstRow="1" bandRow="1">
                <a:tableStyleId>{5C22544A-7EE6-4342-B048-85BDC9FD1C3A}</a:tableStyleId>
              </a:tblPr>
              <a:tblGrid>
                <a:gridCol w="3279688">
                  <a:extLst>
                    <a:ext uri="{9D8B030D-6E8A-4147-A177-3AD203B41FA5}">
                      <a16:colId xmlns:a16="http://schemas.microsoft.com/office/drawing/2014/main" val="1538205184"/>
                    </a:ext>
                  </a:extLst>
                </a:gridCol>
                <a:gridCol w="714703">
                  <a:extLst>
                    <a:ext uri="{9D8B030D-6E8A-4147-A177-3AD203B41FA5}">
                      <a16:colId xmlns:a16="http://schemas.microsoft.com/office/drawing/2014/main" val="3613852111"/>
                    </a:ext>
                  </a:extLst>
                </a:gridCol>
                <a:gridCol w="725214">
                  <a:extLst>
                    <a:ext uri="{9D8B030D-6E8A-4147-A177-3AD203B41FA5}">
                      <a16:colId xmlns:a16="http://schemas.microsoft.com/office/drawing/2014/main" val="4171279550"/>
                    </a:ext>
                  </a:extLst>
                </a:gridCol>
                <a:gridCol w="819807">
                  <a:extLst>
                    <a:ext uri="{9D8B030D-6E8A-4147-A177-3AD203B41FA5}">
                      <a16:colId xmlns:a16="http://schemas.microsoft.com/office/drawing/2014/main" val="3953394797"/>
                    </a:ext>
                  </a:extLst>
                </a:gridCol>
                <a:gridCol w="837763">
                  <a:extLst>
                    <a:ext uri="{9D8B030D-6E8A-4147-A177-3AD203B41FA5}">
                      <a16:colId xmlns:a16="http://schemas.microsoft.com/office/drawing/2014/main" val="749930617"/>
                    </a:ext>
                  </a:extLst>
                </a:gridCol>
              </a:tblGrid>
              <a:tr h="511269">
                <a:tc>
                  <a:txBody>
                    <a:bodyPr/>
                    <a:lstStyle/>
                    <a:p>
                      <a:pPr algn="ctr">
                        <a:lnSpc>
                          <a:spcPct val="120000"/>
                        </a:lnSpc>
                        <a:buNone/>
                      </a:pPr>
                      <a:r>
                        <a:rPr lang="es-CO" sz="1400" b="1" noProof="0" dirty="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HOTELES CD DE MEXICO</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rgbClr val="FF6600"/>
                    </a:solidFill>
                  </a:tcPr>
                </a:tc>
                <a:tc>
                  <a:txBody>
                    <a:bodyPr/>
                    <a:lstStyle/>
                    <a:p>
                      <a:pPr algn="ctr">
                        <a:lnSpc>
                          <a:spcPct val="120000"/>
                        </a:lnSpc>
                        <a:buNone/>
                      </a:pPr>
                      <a:r>
                        <a:rPr lang="es-CO" sz="1400" b="1" noProof="0" dirty="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SGL</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rgbClr val="FF6600"/>
                    </a:solidFill>
                  </a:tcPr>
                </a:tc>
                <a:tc>
                  <a:txBody>
                    <a:bodyPr/>
                    <a:lstStyle/>
                    <a:p>
                      <a:pPr algn="ctr">
                        <a:lnSpc>
                          <a:spcPct val="120000"/>
                        </a:lnSpc>
                        <a:buNone/>
                      </a:pPr>
                      <a:r>
                        <a:rPr lang="es-CO" sz="1400" b="1" noProof="0" dirty="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DBL</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rgbClr val="FF6600"/>
                    </a:solidFill>
                  </a:tcPr>
                </a:tc>
                <a:tc>
                  <a:txBody>
                    <a:bodyPr/>
                    <a:lstStyle/>
                    <a:p>
                      <a:pPr algn="ctr">
                        <a:lnSpc>
                          <a:spcPct val="120000"/>
                        </a:lnSpc>
                        <a:buNone/>
                      </a:pPr>
                      <a:r>
                        <a:rPr lang="es-CO" sz="1400" b="1" noProof="0" dirty="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TPL</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rgbClr val="FF6600"/>
                    </a:solidFill>
                  </a:tcPr>
                </a:tc>
                <a:tc>
                  <a:txBody>
                    <a:bodyPr/>
                    <a:lstStyle/>
                    <a:p>
                      <a:pPr algn="ctr">
                        <a:lnSpc>
                          <a:spcPct val="120000"/>
                        </a:lnSpc>
                        <a:buNone/>
                      </a:pPr>
                      <a:r>
                        <a:rPr lang="es-CO" sz="1400" b="1" noProof="0" dirty="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CHD</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rgbClr val="FF6600"/>
                    </a:solidFill>
                  </a:tcPr>
                </a:tc>
                <a:extLst>
                  <a:ext uri="{0D108BD9-81ED-4DB2-BD59-A6C34878D82A}">
                    <a16:rowId xmlns:a16="http://schemas.microsoft.com/office/drawing/2014/main" val="1247150155"/>
                  </a:ext>
                </a:extLst>
              </a:tr>
              <a:tr h="511269">
                <a:tc>
                  <a:txBody>
                    <a:bodyPr/>
                    <a:lstStyle/>
                    <a:p>
                      <a:pPr algn="ctr">
                        <a:lnSpc>
                          <a:spcPct val="120000"/>
                        </a:lnSpc>
                      </a:pPr>
                      <a:r>
                        <a:rPr lang="es-ES" sz="1400" b="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REGENTE </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738</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544</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496</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318</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extLst>
                  <a:ext uri="{0D108BD9-81ED-4DB2-BD59-A6C34878D82A}">
                    <a16:rowId xmlns:a16="http://schemas.microsoft.com/office/drawing/2014/main" val="2560923691"/>
                  </a:ext>
                </a:extLst>
              </a:tr>
              <a:tr h="511269">
                <a:tc>
                  <a:txBody>
                    <a:bodyPr/>
                    <a:lstStyle/>
                    <a:p>
                      <a:pPr algn="ctr">
                        <a:lnSpc>
                          <a:spcPct val="120000"/>
                        </a:lnSpc>
                      </a:pPr>
                      <a:r>
                        <a:rPr lang="es-ES" sz="1400" b="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ESTORIL </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771</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544</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505</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338</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extLst>
                  <a:ext uri="{0D108BD9-81ED-4DB2-BD59-A6C34878D82A}">
                    <a16:rowId xmlns:a16="http://schemas.microsoft.com/office/drawing/2014/main" val="1269746080"/>
                  </a:ext>
                </a:extLst>
              </a:tr>
              <a:tr h="511269">
                <a:tc>
                  <a:txBody>
                    <a:bodyPr/>
                    <a:lstStyle/>
                    <a:p>
                      <a:pPr algn="ctr">
                        <a:lnSpc>
                          <a:spcPct val="120000"/>
                        </a:lnSpc>
                      </a:pPr>
                      <a:r>
                        <a:rPr lang="es-ES" sz="1400" b="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ROYAL REFORMA</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881</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609</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570</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351</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extLst>
                  <a:ext uri="{0D108BD9-81ED-4DB2-BD59-A6C34878D82A}">
                    <a16:rowId xmlns:a16="http://schemas.microsoft.com/office/drawing/2014/main" val="281937093"/>
                  </a:ext>
                </a:extLst>
              </a:tr>
              <a:tr h="511269">
                <a:tc>
                  <a:txBody>
                    <a:bodyPr/>
                    <a:lstStyle/>
                    <a:p>
                      <a:pPr algn="ctr">
                        <a:lnSpc>
                          <a:spcPct val="120000"/>
                        </a:lnSpc>
                      </a:pPr>
                      <a:r>
                        <a:rPr lang="es-ES" sz="1400" b="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CASA BLANCA </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868</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635</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598</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351</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extLst>
                  <a:ext uri="{0D108BD9-81ED-4DB2-BD59-A6C34878D82A}">
                    <a16:rowId xmlns:a16="http://schemas.microsoft.com/office/drawing/2014/main" val="2695436308"/>
                  </a:ext>
                </a:extLst>
              </a:tr>
              <a:tr h="511269">
                <a:tc>
                  <a:txBody>
                    <a:bodyPr/>
                    <a:lstStyle/>
                    <a:p>
                      <a:pPr algn="ctr">
                        <a:lnSpc>
                          <a:spcPct val="120000"/>
                        </a:lnSpc>
                      </a:pPr>
                      <a:r>
                        <a:rPr lang="es-ES" sz="1400" b="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PLAZA FLORENCIA </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984</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693</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609</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357</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extLst>
                  <a:ext uri="{0D108BD9-81ED-4DB2-BD59-A6C34878D82A}">
                    <a16:rowId xmlns:a16="http://schemas.microsoft.com/office/drawing/2014/main" val="2228686560"/>
                  </a:ext>
                </a:extLst>
              </a:tr>
              <a:tr h="511269">
                <a:tc>
                  <a:txBody>
                    <a:bodyPr/>
                    <a:lstStyle/>
                    <a:p>
                      <a:pPr algn="ctr">
                        <a:lnSpc>
                          <a:spcPct val="120000"/>
                        </a:lnSpc>
                      </a:pPr>
                      <a:r>
                        <a:rPr lang="es-ES" sz="1400" b="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GALERIA PLAZA (Hab Deluxe)</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1004</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764</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706</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dirty="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383</a:t>
                      </a:r>
                      <a:endParaRPr lang="es-CO" sz="11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extLst>
                  <a:ext uri="{0D108BD9-81ED-4DB2-BD59-A6C34878D82A}">
                    <a16:rowId xmlns:a16="http://schemas.microsoft.com/office/drawing/2014/main" val="1303151341"/>
                  </a:ext>
                </a:extLst>
              </a:tr>
            </a:tbl>
          </a:graphicData>
        </a:graphic>
      </p:graphicFrame>
      <p:sp>
        <p:nvSpPr>
          <p:cNvPr id="19" name="TextBox 1">
            <a:extLst>
              <a:ext uri="{FF2B5EF4-FFF2-40B4-BE49-F238E27FC236}">
                <a16:creationId xmlns:a16="http://schemas.microsoft.com/office/drawing/2014/main" id="{AD7D5EA9-5F62-9919-D721-E1AB9F4902FC}"/>
              </a:ext>
            </a:extLst>
          </p:cNvPr>
          <p:cNvSpPr txBox="1"/>
          <p:nvPr/>
        </p:nvSpPr>
        <p:spPr>
          <a:xfrm>
            <a:off x="599220" y="1549295"/>
            <a:ext cx="6408739" cy="461665"/>
          </a:xfrm>
          <a:prstGeom prst="rect">
            <a:avLst/>
          </a:prstGeom>
          <a:noFill/>
        </p:spPr>
        <p:txBody>
          <a:bodyPr wrap="square" rtlCol="0">
            <a:spAutoFit/>
          </a:bodyPr>
          <a:lstStyle/>
          <a:p>
            <a:r>
              <a:rPr lang="es-CO" sz="2400" b="1" noProof="0" dirty="0">
                <a:latin typeface="+mj-lt"/>
              </a:rPr>
              <a:t>PRECIOS POR PERSONA EN DOLARES</a:t>
            </a:r>
            <a:endParaRPr lang="es-CO" sz="2400" b="1" noProof="0" dirty="0">
              <a:solidFill>
                <a:schemeClr val="accent2"/>
              </a:solidFill>
              <a:latin typeface="+mj-lt"/>
            </a:endParaRPr>
          </a:p>
        </p:txBody>
      </p:sp>
      <p:graphicFrame>
        <p:nvGraphicFramePr>
          <p:cNvPr id="20" name="Table 10">
            <a:extLst>
              <a:ext uri="{FF2B5EF4-FFF2-40B4-BE49-F238E27FC236}">
                <a16:creationId xmlns:a16="http://schemas.microsoft.com/office/drawing/2014/main" id="{73093817-0CFC-E63C-DE64-466A6280F176}"/>
              </a:ext>
            </a:extLst>
          </p:cNvPr>
          <p:cNvGraphicFramePr>
            <a:graphicFrameLocks noGrp="1"/>
          </p:cNvGraphicFramePr>
          <p:nvPr>
            <p:extLst>
              <p:ext uri="{D42A27DB-BD31-4B8C-83A1-F6EECF244321}">
                <p14:modId xmlns:p14="http://schemas.microsoft.com/office/powerpoint/2010/main" val="1849735339"/>
              </p:ext>
            </p:extLst>
          </p:nvPr>
        </p:nvGraphicFramePr>
        <p:xfrm>
          <a:off x="7478559" y="793925"/>
          <a:ext cx="4356999" cy="1187670"/>
        </p:xfrm>
        <a:graphic>
          <a:graphicData uri="http://schemas.openxmlformats.org/drawingml/2006/table">
            <a:tbl>
              <a:tblPr firstRow="1" bandRow="1">
                <a:tableStyleId>{5C22544A-7EE6-4342-B048-85BDC9FD1C3A}</a:tableStyleId>
              </a:tblPr>
              <a:tblGrid>
                <a:gridCol w="2233000">
                  <a:extLst>
                    <a:ext uri="{9D8B030D-6E8A-4147-A177-3AD203B41FA5}">
                      <a16:colId xmlns:a16="http://schemas.microsoft.com/office/drawing/2014/main" val="1538205184"/>
                    </a:ext>
                  </a:extLst>
                </a:gridCol>
                <a:gridCol w="2123999">
                  <a:extLst>
                    <a:ext uri="{9D8B030D-6E8A-4147-A177-3AD203B41FA5}">
                      <a16:colId xmlns:a16="http://schemas.microsoft.com/office/drawing/2014/main" val="3613852111"/>
                    </a:ext>
                  </a:extLst>
                </a:gridCol>
              </a:tblGrid>
              <a:tr h="626724">
                <a:tc>
                  <a:txBody>
                    <a:bodyPr/>
                    <a:lstStyle/>
                    <a:p>
                      <a:pPr marL="171450" marR="171450" algn="ctr" fontAlgn="base">
                        <a:lnSpc>
                          <a:spcPct val="120000"/>
                        </a:lnSpc>
                        <a:buNone/>
                      </a:pPr>
                      <a:r>
                        <a:rPr lang="es-CO" sz="800" b="1"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COSTO POR TRAYECTO AIFA </a:t>
                      </a:r>
                      <a:r>
                        <a:rPr lang="es-CO" sz="800"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80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p>
                      <a:pPr marL="171450" marR="171450" algn="ctr" fontAlgn="base">
                        <a:lnSpc>
                          <a:spcPct val="120000"/>
                        </a:lnSpc>
                        <a:buNone/>
                      </a:pPr>
                      <a:r>
                        <a:rPr lang="es-CO" sz="800" b="1"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(SI SOLO ES IDA O SOLO LLEGADA) </a:t>
                      </a:r>
                      <a:r>
                        <a:rPr lang="es-CO" sz="800"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80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FF6600"/>
                    </a:solidFill>
                  </a:tcPr>
                </a:tc>
                <a:tc>
                  <a:txBody>
                    <a:bodyPr/>
                    <a:lstStyle/>
                    <a:p>
                      <a:pPr marL="200025" marR="200025" algn="ctr" fontAlgn="base">
                        <a:lnSpc>
                          <a:spcPct val="120000"/>
                        </a:lnSpc>
                        <a:buNone/>
                      </a:pPr>
                      <a:r>
                        <a:rPr lang="es-CO" sz="800" b="1"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COSTO LLEGANDO Y SALIENDO POR EL </a:t>
                      </a:r>
                      <a:r>
                        <a:rPr lang="es-CO" sz="800"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80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p>
                      <a:pPr marL="200025" marR="200025" algn="ctr" fontAlgn="base">
                        <a:lnSpc>
                          <a:spcPct val="120000"/>
                        </a:lnSpc>
                        <a:buNone/>
                      </a:pPr>
                      <a:r>
                        <a:rPr lang="es-CO" sz="800" b="1"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MISMO AEROPUERTO AIFA </a:t>
                      </a:r>
                      <a:r>
                        <a:rPr lang="es-CO" sz="800"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80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FF6600"/>
                    </a:solidFill>
                  </a:tcPr>
                </a:tc>
                <a:extLst>
                  <a:ext uri="{0D108BD9-81ED-4DB2-BD59-A6C34878D82A}">
                    <a16:rowId xmlns:a16="http://schemas.microsoft.com/office/drawing/2014/main" val="1247150155"/>
                  </a:ext>
                </a:extLst>
              </a:tr>
              <a:tr h="560946">
                <a:tc>
                  <a:txBody>
                    <a:bodyPr/>
                    <a:lstStyle/>
                    <a:p>
                      <a:pPr algn="ctr" fontAlgn="base">
                        <a:lnSpc>
                          <a:spcPct val="120000"/>
                        </a:lnSpc>
                        <a:buNone/>
                      </a:pPr>
                      <a:r>
                        <a:rPr lang="es-CO" sz="1400" b="1" noProof="0" dirty="0">
                          <a:solidFill>
                            <a:srgbClr val="595959"/>
                          </a:solidFill>
                          <a:effectLst/>
                          <a:latin typeface="Helvetica" panose="020B0604020202020204" pitchFamily="34" charset="0"/>
                          <a:ea typeface="Times New Roman" panose="02020603050405020304" pitchFamily="18" charset="0"/>
                          <a:cs typeface="Times New Roman" panose="02020603050405020304" pitchFamily="18" charset="0"/>
                        </a:rPr>
                        <a:t>45 USD </a:t>
                      </a:r>
                      <a:r>
                        <a:rPr lang="es-CO" sz="1400" noProof="0" dirty="0">
                          <a:solidFill>
                            <a:srgbClr val="595959"/>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algn="ctr" fontAlgn="base">
                        <a:lnSpc>
                          <a:spcPct val="120000"/>
                        </a:lnSpc>
                        <a:buNone/>
                      </a:pPr>
                      <a:r>
                        <a:rPr lang="es-CO" sz="1400" b="1" noProof="0" dirty="0">
                          <a:solidFill>
                            <a:srgbClr val="595959"/>
                          </a:solidFill>
                          <a:effectLst/>
                          <a:latin typeface="Helvetica" panose="020B0604020202020204" pitchFamily="34" charset="0"/>
                          <a:ea typeface="Times New Roman" panose="02020603050405020304" pitchFamily="18" charset="0"/>
                          <a:cs typeface="Times New Roman" panose="02020603050405020304" pitchFamily="18" charset="0"/>
                        </a:rPr>
                        <a:t>89 USD </a:t>
                      </a:r>
                      <a:r>
                        <a:rPr lang="es-CO" sz="1400" noProof="0" dirty="0">
                          <a:solidFill>
                            <a:srgbClr val="595959"/>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60923691"/>
                  </a:ext>
                </a:extLst>
              </a:tr>
            </a:tbl>
          </a:graphicData>
        </a:graphic>
      </p:graphicFrame>
      <p:graphicFrame>
        <p:nvGraphicFramePr>
          <p:cNvPr id="21" name="Table 10">
            <a:extLst>
              <a:ext uri="{FF2B5EF4-FFF2-40B4-BE49-F238E27FC236}">
                <a16:creationId xmlns:a16="http://schemas.microsoft.com/office/drawing/2014/main" id="{883F0577-DAEF-1179-D1CF-F3140A65E07B}"/>
              </a:ext>
            </a:extLst>
          </p:cNvPr>
          <p:cNvGraphicFramePr>
            <a:graphicFrameLocks noGrp="1"/>
          </p:cNvGraphicFramePr>
          <p:nvPr>
            <p:extLst>
              <p:ext uri="{D42A27DB-BD31-4B8C-83A1-F6EECF244321}">
                <p14:modId xmlns:p14="http://schemas.microsoft.com/office/powerpoint/2010/main" val="622651414"/>
              </p:ext>
            </p:extLst>
          </p:nvPr>
        </p:nvGraphicFramePr>
        <p:xfrm>
          <a:off x="7478559" y="2152190"/>
          <a:ext cx="4328365" cy="1187670"/>
        </p:xfrm>
        <a:graphic>
          <a:graphicData uri="http://schemas.openxmlformats.org/drawingml/2006/table">
            <a:tbl>
              <a:tblPr firstRow="1" bandRow="1">
                <a:tableStyleId>{5C22544A-7EE6-4342-B048-85BDC9FD1C3A}</a:tableStyleId>
              </a:tblPr>
              <a:tblGrid>
                <a:gridCol w="4328365">
                  <a:extLst>
                    <a:ext uri="{9D8B030D-6E8A-4147-A177-3AD203B41FA5}">
                      <a16:colId xmlns:a16="http://schemas.microsoft.com/office/drawing/2014/main" val="1538205184"/>
                    </a:ext>
                  </a:extLst>
                </a:gridCol>
              </a:tblGrid>
              <a:tr h="626724">
                <a:tc>
                  <a:txBody>
                    <a:bodyPr/>
                    <a:lstStyle/>
                    <a:p>
                      <a:pPr marL="171450" marR="171450" algn="ctr" fontAlgn="base">
                        <a:lnSpc>
                          <a:spcPct val="120000"/>
                        </a:lnSpc>
                        <a:buNone/>
                      </a:pPr>
                      <a:r>
                        <a:rPr lang="es-MX" sz="1200" b="1"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SUPLEMENTO ALMUERZOS EN BASILICA Y XOCHIMILCO CUERNAVACA Y PUEBLA</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FF6600"/>
                    </a:solidFill>
                  </a:tcPr>
                </a:tc>
                <a:extLst>
                  <a:ext uri="{0D108BD9-81ED-4DB2-BD59-A6C34878D82A}">
                    <a16:rowId xmlns:a16="http://schemas.microsoft.com/office/drawing/2014/main" val="1247150155"/>
                  </a:ext>
                </a:extLst>
              </a:tr>
              <a:tr h="560946">
                <a:tc>
                  <a:txBody>
                    <a:bodyPr/>
                    <a:lstStyle/>
                    <a:p>
                      <a:pPr algn="ctr" fontAlgn="base">
                        <a:lnSpc>
                          <a:spcPct val="120000"/>
                        </a:lnSpc>
                        <a:buNone/>
                      </a:pPr>
                      <a:r>
                        <a:rPr lang="es-CO" sz="1400" b="1" noProof="0" dirty="0">
                          <a:solidFill>
                            <a:srgbClr val="595959"/>
                          </a:solidFill>
                          <a:effectLst/>
                          <a:latin typeface="Helvetica" panose="020B0604020202020204" pitchFamily="34" charset="0"/>
                          <a:ea typeface="Times New Roman" panose="02020603050405020304" pitchFamily="18" charset="0"/>
                          <a:cs typeface="Times New Roman" panose="02020603050405020304" pitchFamily="18" charset="0"/>
                        </a:rPr>
                        <a:t>106 USD </a:t>
                      </a:r>
                      <a:r>
                        <a:rPr lang="es-CO" sz="1400" noProof="0" dirty="0">
                          <a:solidFill>
                            <a:srgbClr val="595959"/>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60923691"/>
                  </a:ext>
                </a:extLst>
              </a:tr>
            </a:tbl>
          </a:graphicData>
        </a:graphic>
      </p:graphicFrame>
      <p:sp>
        <p:nvSpPr>
          <p:cNvPr id="22" name="TextBox 1">
            <a:extLst>
              <a:ext uri="{FF2B5EF4-FFF2-40B4-BE49-F238E27FC236}">
                <a16:creationId xmlns:a16="http://schemas.microsoft.com/office/drawing/2014/main" id="{A64AD1BA-9489-786F-A75C-8A42FA1C2C47}"/>
              </a:ext>
            </a:extLst>
          </p:cNvPr>
          <p:cNvSpPr txBox="1"/>
          <p:nvPr/>
        </p:nvSpPr>
        <p:spPr>
          <a:xfrm>
            <a:off x="7478559" y="390987"/>
            <a:ext cx="4356999" cy="369332"/>
          </a:xfrm>
          <a:prstGeom prst="rect">
            <a:avLst/>
          </a:prstGeom>
          <a:noFill/>
        </p:spPr>
        <p:txBody>
          <a:bodyPr wrap="square" rtlCol="0">
            <a:spAutoFit/>
          </a:bodyPr>
          <a:lstStyle/>
          <a:p>
            <a:pPr algn="ctr"/>
            <a:r>
              <a:rPr lang="es-CO" b="1" noProof="0" dirty="0">
                <a:latin typeface="+mj-lt"/>
              </a:rPr>
              <a:t>SUPLEMENTOS PRECIOS POR PERSONA </a:t>
            </a:r>
            <a:endParaRPr lang="es-CO" b="1" noProof="0" dirty="0">
              <a:solidFill>
                <a:schemeClr val="accent2"/>
              </a:solidFill>
              <a:latin typeface="+mj-lt"/>
            </a:endParaRPr>
          </a:p>
        </p:txBody>
      </p:sp>
    </p:spTree>
    <p:extLst>
      <p:ext uri="{BB962C8B-B14F-4D97-AF65-F5344CB8AC3E}">
        <p14:creationId xmlns:p14="http://schemas.microsoft.com/office/powerpoint/2010/main" val="2693715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5038" r="29530"/>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791200" y="780188"/>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791200" y="356478"/>
            <a:ext cx="5403273" cy="338554"/>
          </a:xfrm>
          <a:prstGeom prst="rect">
            <a:avLst/>
          </a:prstGeom>
          <a:noFill/>
        </p:spPr>
        <p:txBody>
          <a:bodyPr wrap="square" rtlCol="0">
            <a:spAutoFit/>
          </a:bodyPr>
          <a:lstStyle/>
          <a:p>
            <a:r>
              <a:rPr lang="es-CO" sz="1600" b="1" noProof="0" dirty="0">
                <a:solidFill>
                  <a:srgbClr val="0070C0"/>
                </a:solidFill>
              </a:rPr>
              <a:t>MEXICO  EN EL ALMA CON CENA EN VILLA MARIA</a:t>
            </a:r>
          </a:p>
        </p:txBody>
      </p:sp>
      <p:sp>
        <p:nvSpPr>
          <p:cNvPr id="7" name="TextBox 6">
            <a:extLst>
              <a:ext uri="{FF2B5EF4-FFF2-40B4-BE49-F238E27FC236}">
                <a16:creationId xmlns:a16="http://schemas.microsoft.com/office/drawing/2014/main" id="{C3CCB71B-3651-51FB-4608-7E422260DEA8}"/>
              </a:ext>
            </a:extLst>
          </p:cNvPr>
          <p:cNvSpPr txBox="1"/>
          <p:nvPr/>
        </p:nvSpPr>
        <p:spPr>
          <a:xfrm>
            <a:off x="5791200" y="1289055"/>
            <a:ext cx="6179127" cy="5325817"/>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1. BOGOTA - MÉXICO</a:t>
            </a:r>
          </a:p>
          <a:p>
            <a:pPr algn="just">
              <a:lnSpc>
                <a:spcPct val="150000"/>
              </a:lnSpc>
            </a:pPr>
            <a:r>
              <a:rPr lang="es-MX" sz="1200" b="0" i="0" noProof="0" dirty="0">
                <a:solidFill>
                  <a:srgbClr val="000000"/>
                </a:solidFill>
                <a:effectLst/>
              </a:rPr>
              <a:t>Salida de Bogotá ay arriba a Ciudad de México. Recepción y bienvenida por el personal de la agencia. Durante el traslado al Hotel el guía dará indicaciones acerca de los recorridos. </a:t>
            </a:r>
          </a:p>
          <a:p>
            <a:pPr algn="just">
              <a:lnSpc>
                <a:spcPct val="150000"/>
              </a:lnSpc>
            </a:pPr>
            <a:endParaRPr lang="es-CO" sz="1200" b="0" i="0" noProof="0" dirty="0">
              <a:solidFill>
                <a:srgbClr val="000000"/>
              </a:solidFill>
              <a:effectLst/>
            </a:endParaRPr>
          </a:p>
          <a:p>
            <a:pPr algn="just">
              <a:lnSpc>
                <a:spcPct val="150000"/>
              </a:lnSpc>
            </a:pPr>
            <a:r>
              <a:rPr lang="es-CO" sz="1200" b="1" i="0" noProof="0" dirty="0">
                <a:solidFill>
                  <a:srgbClr val="000000"/>
                </a:solidFill>
                <a:effectLst/>
              </a:rPr>
              <a:t>Dia 2.  BASÍLICA DE GUADALUPE - TEOTIHUACÁN </a:t>
            </a:r>
          </a:p>
          <a:p>
            <a:pPr algn="just">
              <a:lnSpc>
                <a:spcPct val="150000"/>
              </a:lnSpc>
            </a:pPr>
            <a:r>
              <a:rPr lang="es-MX" sz="1200" b="0" i="0" noProof="0" dirty="0">
                <a:solidFill>
                  <a:srgbClr val="000000"/>
                </a:solidFill>
                <a:effectLst/>
              </a:rPr>
              <a:t>Desayuno incluido, Comenzaremos en el sitio arqueológico de Tlatelolco (sin ingresar), antigua ciudad prehispánica que junto a la ciudad de Tenochtitlán forjaron el imperio mexica, veremos la Plaza de las Tres Culturas lugar donde se dieron las tres grandes tragedias históricas de la CDMX. En seguida, partiremos a la Zona Arqueológica de Teotihuacán conoceremos las pirámides del Templo de la Luna y el Templo del Sol, antes, pasaremos a una exquisita degustación de tequila y mezcal artesanales y “pulque” un licor natural que proviene del maguey (fique). Después del almuerzo, pasaremos a la Basílica de Guadalupe que es el sitio donde radica la imagen original de la Virgen de Guadalupe. Conoceremos la historia de sus apariciones, así como de los templos que se encuentran adyacentes. Pasaremos a ver el manto original, así como al área de bendiciones, y por supuesto, tiempo libre para misa (garantizada) o de esparcimiento conforme a las instrucciones de nuestro guía. Finalmente, retornaremos a nuestro hotel.</a:t>
            </a:r>
            <a:endParaRPr lang="es-CO" sz="1200" b="0" i="0" noProof="0" dirty="0">
              <a:solidFill>
                <a:srgbClr val="000000"/>
              </a:solidFill>
              <a:effectLst/>
            </a:endParaRP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15853" r="15853"/>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1337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5344" r="29224"/>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5855854" y="667521"/>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5855853" y="328967"/>
            <a:ext cx="5597237" cy="338554"/>
          </a:xfrm>
          <a:prstGeom prst="rect">
            <a:avLst/>
          </a:prstGeom>
          <a:noFill/>
        </p:spPr>
        <p:txBody>
          <a:bodyPr wrap="square" rtlCol="0">
            <a:spAutoFit/>
          </a:bodyPr>
          <a:lstStyle/>
          <a:p>
            <a:r>
              <a:rPr lang="es-CO" sz="1600" b="1" noProof="0" dirty="0">
                <a:solidFill>
                  <a:srgbClr val="0070C0"/>
                </a:solidFill>
              </a:rPr>
              <a:t>MEXICO  EN EL ALMA CON CENA EN VILLA MARIA</a:t>
            </a:r>
          </a:p>
        </p:txBody>
      </p:sp>
      <p:sp>
        <p:nvSpPr>
          <p:cNvPr id="7" name="TextBox 6">
            <a:extLst>
              <a:ext uri="{FF2B5EF4-FFF2-40B4-BE49-F238E27FC236}">
                <a16:creationId xmlns:a16="http://schemas.microsoft.com/office/drawing/2014/main" id="{6362B6FA-2AB6-67D4-4FA8-7F0C6F9EDA5E}"/>
              </a:ext>
            </a:extLst>
          </p:cNvPr>
          <p:cNvSpPr txBox="1"/>
          <p:nvPr/>
        </p:nvSpPr>
        <p:spPr>
          <a:xfrm>
            <a:off x="5855854" y="1169175"/>
            <a:ext cx="6151418" cy="4771819"/>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DIA 3. CITY- XOCHIMILCO – COYOACAN CON CENA EN VILLA MARIA </a:t>
            </a:r>
          </a:p>
          <a:p>
            <a:pPr algn="just">
              <a:lnSpc>
                <a:spcPct val="150000"/>
              </a:lnSpc>
            </a:pPr>
            <a:r>
              <a:rPr lang="es-MX" sz="1200" b="0" i="0" noProof="0" dirty="0">
                <a:solidFill>
                  <a:srgbClr val="000000"/>
                </a:solidFill>
                <a:effectLst/>
              </a:rPr>
              <a:t>Desayuno incluido en el hotel. Iniciamos visitando la Columna de la Independencia monumento ícono de México donde descansan los restos de nuestros héroes que nos dieron patria y libertad. Posteriormente, nos dirigiremos al Centro Histórico (Zócalo) a través de la hermosa Av. Paseo de la Reforma. Al llegar al Zócalo, caminaremos hacia el Templo Mayor y, después a la Catedral Metropolitana de la Ciudad de México. En seguida, visitaremos el Palacio de Bellas Artes edificio de principios del siglo XX con su estilo art </a:t>
            </a:r>
            <a:r>
              <a:rPr lang="es-MX" sz="1200" b="0" i="0" noProof="0" dirty="0" err="1">
                <a:solidFill>
                  <a:srgbClr val="000000"/>
                </a:solidFill>
                <a:effectLst/>
              </a:rPr>
              <a:t>deco</a:t>
            </a:r>
            <a:r>
              <a:rPr lang="es-MX" sz="1200" b="0" i="0" noProof="0" dirty="0">
                <a:solidFill>
                  <a:srgbClr val="000000"/>
                </a:solidFill>
                <a:effectLst/>
              </a:rPr>
              <a:t>, sus esculturas y bellos jardines. Después, visitaremos la Alcaldía de Coyoacán, donde observaremos la famosa “Fuente de los Coyotes” y conoceremos el Templo de San Juan Bautista. Posteriormente, nos dirigiremos al sur de la ciudad donde observaremos la Universidad Nacional Autónoma de México (UNAM) nuestra máxima casa de estudios superiores y el Estadio Olímpico Universitario, así como el Estadio Azteca que albergó dos mundiales: México 1970 y 1986. Por último, nos embarcaremos en una trajinera (balsa) en Xochimilco donde navegaremos por sus canales. Finalmente, Cena en Villa María alojamiento.</a:t>
            </a:r>
          </a:p>
          <a:p>
            <a:pPr algn="just">
              <a:lnSpc>
                <a:spcPct val="150000"/>
              </a:lnSpc>
            </a:pPr>
            <a:endParaRPr lang="es-CO" sz="1200" b="0" i="0" noProof="0" dirty="0">
              <a:solidFill>
                <a:srgbClr val="000000"/>
              </a:solidFill>
              <a:effectLst/>
            </a:endParaRP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14580" r="14580"/>
          <a:stretch/>
        </p:blipFill>
        <p:spPr>
          <a:xfrm>
            <a:off x="2370372" y="3891191"/>
            <a:ext cx="3369942" cy="2675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51994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1465" r="33103"/>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5855854" y="584397"/>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5855853" y="328967"/>
            <a:ext cx="5846619" cy="338554"/>
          </a:xfrm>
          <a:prstGeom prst="rect">
            <a:avLst/>
          </a:prstGeom>
          <a:noFill/>
        </p:spPr>
        <p:txBody>
          <a:bodyPr wrap="square" rtlCol="0">
            <a:spAutoFit/>
          </a:bodyPr>
          <a:lstStyle/>
          <a:p>
            <a:r>
              <a:rPr lang="es-CO" sz="1600" b="1" noProof="0" dirty="0">
                <a:solidFill>
                  <a:srgbClr val="0070C0"/>
                </a:solidFill>
              </a:rPr>
              <a:t>MEXICO  EN EL ALMA CON CENA EN VILLA MARIA</a:t>
            </a:r>
          </a:p>
        </p:txBody>
      </p:sp>
      <p:sp>
        <p:nvSpPr>
          <p:cNvPr id="7" name="TextBox 6">
            <a:extLst>
              <a:ext uri="{FF2B5EF4-FFF2-40B4-BE49-F238E27FC236}">
                <a16:creationId xmlns:a16="http://schemas.microsoft.com/office/drawing/2014/main" id="{6362B6FA-2AB6-67D4-4FA8-7F0C6F9EDA5E}"/>
              </a:ext>
            </a:extLst>
          </p:cNvPr>
          <p:cNvSpPr txBox="1"/>
          <p:nvPr/>
        </p:nvSpPr>
        <p:spPr>
          <a:xfrm>
            <a:off x="5846458" y="983759"/>
            <a:ext cx="6151418" cy="4494820"/>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DIA 4. CUERNAVACA Y TAXCO</a:t>
            </a:r>
          </a:p>
          <a:p>
            <a:pPr algn="just">
              <a:lnSpc>
                <a:spcPct val="150000"/>
              </a:lnSpc>
            </a:pPr>
            <a:r>
              <a:rPr lang="es-MX" sz="1200" b="0" i="0" noProof="0" dirty="0">
                <a:solidFill>
                  <a:srgbClr val="000000"/>
                </a:solidFill>
                <a:effectLst/>
              </a:rPr>
              <a:t>Desayuno incluido en el hotel. Partiremos hacia la ciudad de Cuernavaca considerada la “Ciudad de la eterna primavera”. En el trayecto, observaremos el gran Valle de Morelos, así como parte de la Sierra del </a:t>
            </a:r>
            <a:r>
              <a:rPr lang="es-MX" sz="1200" b="0" i="0" noProof="0" dirty="0" err="1">
                <a:solidFill>
                  <a:srgbClr val="000000"/>
                </a:solidFill>
                <a:effectLst/>
              </a:rPr>
              <a:t>Chichinautzin</a:t>
            </a:r>
            <a:r>
              <a:rPr lang="es-MX" sz="1200" b="0" i="0" noProof="0" dirty="0">
                <a:solidFill>
                  <a:srgbClr val="000000"/>
                </a:solidFill>
                <a:effectLst/>
              </a:rPr>
              <a:t>. Al llegar, veremos la Catedral de Morelos, dedicada a la Asunción de María en cuyos muros se encuentran las pinturas al temple del primer santo mexicano San Felipe de Jesús. Posteriormente, visitaremos la Capilla Abierta y el Templo de San Francisco de Asís de la Tercer Orden con su arquitectura barroca y finalmente visitaremos el Templo de la Virgen del Carmen de estilo neogótico. Posteriormente, partiremos al pueblo mágico de Taxco, lugar enclavado en la Sierra Madre del Sur con sus casas blancas, techos de teja roja, calles empedradas da una panorámica sin igual. Caminaremos entre sus calles, conoceremos su historia y tradiciones, Visitaremos su centro histórico y degustaremos el mezcal regional; así como, conoceremos el trabajo de la orfebrería en plata. Después del almuerzo, ingresaremos a la parroquia de Santa Prisca y San Sebastián de estilo barroco y cantera rosa. Al final, emprenderemos el retorno a nuestro hotel.</a:t>
            </a: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14580" r="14580"/>
          <a:stretch/>
        </p:blipFill>
        <p:spPr>
          <a:xfrm>
            <a:off x="2370372" y="3891191"/>
            <a:ext cx="3369942" cy="2675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43107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1465" r="33103"/>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5855854" y="584397"/>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5855853" y="328967"/>
            <a:ext cx="5846619" cy="338554"/>
          </a:xfrm>
          <a:prstGeom prst="rect">
            <a:avLst/>
          </a:prstGeom>
          <a:noFill/>
        </p:spPr>
        <p:txBody>
          <a:bodyPr wrap="square" rtlCol="0">
            <a:spAutoFit/>
          </a:bodyPr>
          <a:lstStyle/>
          <a:p>
            <a:r>
              <a:rPr lang="es-CO" sz="1600" b="1" noProof="0" dirty="0">
                <a:solidFill>
                  <a:srgbClr val="0070C0"/>
                </a:solidFill>
              </a:rPr>
              <a:t>MEXICO  EN EL ALMA CON CENA EN VILLA MARIA</a:t>
            </a:r>
          </a:p>
        </p:txBody>
      </p:sp>
      <p:sp>
        <p:nvSpPr>
          <p:cNvPr id="7" name="TextBox 6">
            <a:extLst>
              <a:ext uri="{FF2B5EF4-FFF2-40B4-BE49-F238E27FC236}">
                <a16:creationId xmlns:a16="http://schemas.microsoft.com/office/drawing/2014/main" id="{6362B6FA-2AB6-67D4-4FA8-7F0C6F9EDA5E}"/>
              </a:ext>
            </a:extLst>
          </p:cNvPr>
          <p:cNvSpPr txBox="1"/>
          <p:nvPr/>
        </p:nvSpPr>
        <p:spPr>
          <a:xfrm>
            <a:off x="5846458" y="983759"/>
            <a:ext cx="6151418" cy="5449569"/>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DIA 5. PUEBLA-CHOLULA</a:t>
            </a:r>
          </a:p>
          <a:p>
            <a:pPr algn="just">
              <a:lnSpc>
                <a:spcPct val="150000"/>
              </a:lnSpc>
            </a:pPr>
            <a:r>
              <a:rPr lang="es-MX" sz="1200" b="0" i="0" noProof="0" dirty="0">
                <a:solidFill>
                  <a:srgbClr val="000000"/>
                </a:solidFill>
                <a:effectLst/>
              </a:rPr>
              <a:t>Después del desayuno incluido Nos desplazaremos al Estado de Puebla al municipio de Cholula, conoceremos el “Templo de Santa María Tonantzintla” cuyo arte barro es una expresión de lo español e indígena. Enseguida, visitaremos Cholula donde observaremos la zona arqueológica de Cholula (sin ingresar), y subiéremos la que es considerada la pirámide más grande del mundo (“Cerro de </a:t>
            </a:r>
            <a:r>
              <a:rPr lang="es-MX" sz="1200" b="0" i="0" noProof="0" dirty="0" err="1">
                <a:solidFill>
                  <a:srgbClr val="000000"/>
                </a:solidFill>
                <a:effectLst/>
              </a:rPr>
              <a:t>Tlachihualtépetl</a:t>
            </a:r>
            <a:r>
              <a:rPr lang="es-MX" sz="1200" b="0" i="0" noProof="0" dirty="0">
                <a:solidFill>
                  <a:srgbClr val="000000"/>
                </a:solidFill>
                <a:effectLst/>
              </a:rPr>
              <a:t>”), en su cima se encuentra el Santuario de Nuestra Señora de los Remedios que visitaremos, y donde tendremos una hermosa panorámica de los volcanes como el Popocatépetl, Iztaccíhuatl y Malinche. Posteriormente, en la capital poblana conoceremos su catedral, con su estilo barroco herreriano, así como el ciprés o baldaquino dedicada a la imagen de la Inmaculada Concepción. En seguida, pasaremos a la Plaza de Armas y, después del almuerzo, visitaremos la hermosa Capilla del Rosario considerada la octava maravilla del mundo. Después, pasaremos al “Parían” para observar las artesanías y dulces poblanos, y, en seguida, conoceremos la Calle de Los Sapos. Finalmente, regresaremos a nuestro hotel.</a:t>
            </a:r>
          </a:p>
          <a:p>
            <a:pPr algn="just">
              <a:lnSpc>
                <a:spcPct val="150000"/>
              </a:lnSpc>
            </a:pPr>
            <a:endParaRPr lang="es-CO" sz="1200" b="0" i="0" noProof="0" dirty="0">
              <a:solidFill>
                <a:srgbClr val="000000"/>
              </a:solidFill>
              <a:effectLst/>
            </a:endParaRPr>
          </a:p>
          <a:p>
            <a:pPr algn="just">
              <a:lnSpc>
                <a:spcPct val="150000"/>
              </a:lnSpc>
            </a:pPr>
            <a:r>
              <a:rPr lang="es-CO" sz="1200" b="1" i="0" noProof="0" dirty="0">
                <a:solidFill>
                  <a:srgbClr val="000000"/>
                </a:solidFill>
                <a:effectLst/>
              </a:rPr>
              <a:t>Dia 6. CD MÉXICO - BOGOTÁ</a:t>
            </a:r>
          </a:p>
          <a:p>
            <a:pPr algn="just">
              <a:lnSpc>
                <a:spcPct val="150000"/>
              </a:lnSpc>
            </a:pPr>
            <a:r>
              <a:rPr lang="es-CO" sz="1200" b="0" i="0" noProof="0" dirty="0">
                <a:solidFill>
                  <a:srgbClr val="000000"/>
                </a:solidFill>
                <a:effectLst/>
              </a:rPr>
              <a:t>Después del desayuno incluido traslado al aeropuerto con destino a casa.</a:t>
            </a:r>
          </a:p>
          <a:p>
            <a:pPr algn="ctr">
              <a:lnSpc>
                <a:spcPct val="150000"/>
              </a:lnSpc>
            </a:pPr>
            <a:r>
              <a:rPr lang="es-CO" b="1" i="0" noProof="0" dirty="0">
                <a:effectLst/>
              </a:rPr>
              <a:t>FIN DE NUESTROS SERVICIOS.</a:t>
            </a: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14580" r="14580"/>
          <a:stretch/>
        </p:blipFill>
        <p:spPr>
          <a:xfrm>
            <a:off x="2370372" y="3891191"/>
            <a:ext cx="3369942" cy="2675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020662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Marcador de posición de imagen 15">
            <a:extLst>
              <a:ext uri="{FF2B5EF4-FFF2-40B4-BE49-F238E27FC236}">
                <a16:creationId xmlns:a16="http://schemas.microsoft.com/office/drawing/2014/main" id="{91B5B120-8E75-D49B-4D65-679E796CBB1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
        <p:nvSpPr>
          <p:cNvPr id="17" name="Rectangle 4">
            <a:extLst>
              <a:ext uri="{FF2B5EF4-FFF2-40B4-BE49-F238E27FC236}">
                <a16:creationId xmlns:a16="http://schemas.microsoft.com/office/drawing/2014/main" id="{A921897E-F60D-004A-9928-89158E537DF4}"/>
              </a:ext>
            </a:extLst>
          </p:cNvPr>
          <p:cNvSpPr/>
          <p:nvPr/>
        </p:nvSpPr>
        <p:spPr>
          <a:xfrm>
            <a:off x="2603500" y="4829039"/>
            <a:ext cx="6985000"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8" name="TextBox 5">
            <a:extLst>
              <a:ext uri="{FF2B5EF4-FFF2-40B4-BE49-F238E27FC236}">
                <a16:creationId xmlns:a16="http://schemas.microsoft.com/office/drawing/2014/main" id="{87BF47F9-9952-667A-5C14-6107235059C6}"/>
              </a:ext>
            </a:extLst>
          </p:cNvPr>
          <p:cNvSpPr txBox="1"/>
          <p:nvPr/>
        </p:nvSpPr>
        <p:spPr>
          <a:xfrm>
            <a:off x="3070543" y="5045210"/>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19" name="TextBox 6">
            <a:extLst>
              <a:ext uri="{FF2B5EF4-FFF2-40B4-BE49-F238E27FC236}">
                <a16:creationId xmlns:a16="http://schemas.microsoft.com/office/drawing/2014/main" id="{4DAC0FC3-19F5-7F48-E6A3-DABDE2F6126A}"/>
              </a:ext>
            </a:extLst>
          </p:cNvPr>
          <p:cNvSpPr txBox="1"/>
          <p:nvPr/>
        </p:nvSpPr>
        <p:spPr>
          <a:xfrm>
            <a:off x="2976957" y="5335566"/>
            <a:ext cx="4422404" cy="422360"/>
          </a:xfrm>
          <a:prstGeom prst="rect">
            <a:avLst/>
          </a:prstGeom>
          <a:noFill/>
        </p:spPr>
        <p:txBody>
          <a:bodyPr wrap="square" rtlCol="0">
            <a:spAutoFit/>
          </a:bodyPr>
          <a:lstStyle/>
          <a:p>
            <a:pPr>
              <a:lnSpc>
                <a:spcPct val="150000"/>
              </a:lnSpc>
            </a:pPr>
            <a:r>
              <a:rPr lang="es-CO" sz="1600" b="0" i="1" noProof="0" dirty="0">
                <a:solidFill>
                  <a:schemeClr val="bg1"/>
                </a:solidFill>
                <a:effectLst/>
              </a:rPr>
              <a:t>6</a:t>
            </a:r>
            <a:r>
              <a:rPr lang="es-CO" sz="1600" b="0" i="1" noProof="0">
                <a:solidFill>
                  <a:schemeClr val="bg1"/>
                </a:solidFill>
                <a:effectLst/>
              </a:rPr>
              <a:t> </a:t>
            </a:r>
            <a:r>
              <a:rPr lang="es-CO" sz="1600" b="0" i="1" noProof="0" dirty="0">
                <a:solidFill>
                  <a:schemeClr val="bg1"/>
                </a:solidFill>
                <a:effectLst/>
              </a:rPr>
              <a:t>Días </a:t>
            </a:r>
            <a:r>
              <a:rPr lang="es-CO" sz="1600" b="0" i="1" noProof="0">
                <a:solidFill>
                  <a:schemeClr val="bg1"/>
                </a:solidFill>
                <a:effectLst/>
              </a:rPr>
              <a:t>/ 5 </a:t>
            </a:r>
            <a:r>
              <a:rPr lang="es-CO" sz="1600" b="0" i="1" noProof="0" dirty="0">
                <a:solidFill>
                  <a:schemeClr val="bg1"/>
                </a:solidFill>
                <a:effectLst/>
              </a:rPr>
              <a:t>Noches. </a:t>
            </a:r>
          </a:p>
        </p:txBody>
      </p:sp>
      <p:sp>
        <p:nvSpPr>
          <p:cNvPr id="20" name="Rectangle: Rounded Corners 11">
            <a:extLst>
              <a:ext uri="{FF2B5EF4-FFF2-40B4-BE49-F238E27FC236}">
                <a16:creationId xmlns:a16="http://schemas.microsoft.com/office/drawing/2014/main" id="{8406E8EC-B43C-AEDB-55E0-9FE4CBC80A98}"/>
              </a:ext>
            </a:extLst>
          </p:cNvPr>
          <p:cNvSpPr/>
          <p:nvPr/>
        </p:nvSpPr>
        <p:spPr>
          <a:xfrm>
            <a:off x="8701111" y="5099126"/>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1" name="TextBox 12">
            <a:extLst>
              <a:ext uri="{FF2B5EF4-FFF2-40B4-BE49-F238E27FC236}">
                <a16:creationId xmlns:a16="http://schemas.microsoft.com/office/drawing/2014/main" id="{CAD921F7-13B5-A0E5-C628-930959EE7FB1}"/>
              </a:ext>
            </a:extLst>
          </p:cNvPr>
          <p:cNvSpPr txBox="1"/>
          <p:nvPr/>
        </p:nvSpPr>
        <p:spPr>
          <a:xfrm>
            <a:off x="2603500" y="3709837"/>
            <a:ext cx="7055002" cy="1200329"/>
          </a:xfrm>
          <a:prstGeom prst="rect">
            <a:avLst/>
          </a:prstGeom>
          <a:noFill/>
        </p:spPr>
        <p:txBody>
          <a:bodyPr wrap="square" rtlCol="0">
            <a:spAutoFit/>
          </a:bodyPr>
          <a:lstStyle/>
          <a:p>
            <a:r>
              <a:rPr lang="es-CO" sz="3600" b="1" noProof="0" dirty="0">
                <a:solidFill>
                  <a:schemeClr val="bg1"/>
                </a:solidFill>
                <a:effectLst>
                  <a:glow rad="228600">
                    <a:schemeClr val="accent1">
                      <a:satMod val="175000"/>
                      <a:alpha val="40000"/>
                    </a:schemeClr>
                  </a:glow>
                </a:effectLst>
                <a:latin typeface="Montserrat" panose="02000505000000020004" pitchFamily="2" charset="0"/>
              </a:rPr>
              <a:t>MEXICO EN EL ALMA </a:t>
            </a:r>
            <a:r>
              <a:rPr lang="es-CO" sz="3600" b="1" noProof="0" dirty="0">
                <a:solidFill>
                  <a:srgbClr val="FF6600"/>
                </a:solidFill>
                <a:effectLst>
                  <a:glow rad="228600">
                    <a:schemeClr val="accent1">
                      <a:satMod val="175000"/>
                      <a:alpha val="40000"/>
                    </a:schemeClr>
                  </a:glow>
                </a:effectLst>
                <a:latin typeface="Montserrat" panose="02000505000000020004" pitchFamily="2" charset="0"/>
              </a:rPr>
              <a:t>CON CENA EN VILLA MARIA </a:t>
            </a:r>
          </a:p>
        </p:txBody>
      </p:sp>
      <p:pic>
        <p:nvPicPr>
          <p:cNvPr id="24" name="Gráfico 23">
            <a:extLst>
              <a:ext uri="{FF2B5EF4-FFF2-40B4-BE49-F238E27FC236}">
                <a16:creationId xmlns:a16="http://schemas.microsoft.com/office/drawing/2014/main" id="{EE98AA19-90DB-C43C-D17D-2A9B1AEF98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55897" y="5236412"/>
            <a:ext cx="549228" cy="347676"/>
          </a:xfrm>
          <a:prstGeom prst="rect">
            <a:avLst/>
          </a:prstGeom>
        </p:spPr>
      </p:pic>
    </p:spTree>
    <p:extLst>
      <p:ext uri="{BB962C8B-B14F-4D97-AF65-F5344CB8AC3E}">
        <p14:creationId xmlns:p14="http://schemas.microsoft.com/office/powerpoint/2010/main" val="3941064506"/>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7F7F7F"/>
      </a:dk2>
      <a:lt2>
        <a:srgbClr val="E7E6E6"/>
      </a:lt2>
      <a:accent1>
        <a:srgbClr val="123663"/>
      </a:accent1>
      <a:accent2>
        <a:srgbClr val="FA8F24"/>
      </a:accent2>
      <a:accent3>
        <a:srgbClr val="EFEDF2"/>
      </a:accent3>
      <a:accent4>
        <a:srgbClr val="9BA5DF"/>
      </a:accent4>
      <a:accent5>
        <a:srgbClr val="EEDB47"/>
      </a:accent5>
      <a:accent6>
        <a:srgbClr val="668747"/>
      </a:accent6>
      <a:hlink>
        <a:srgbClr val="0563C1"/>
      </a:hlink>
      <a:folHlink>
        <a:srgbClr val="954F72"/>
      </a:folHlink>
    </a:clrScheme>
    <a:fontScheme name="Custom 22">
      <a:majorFont>
        <a:latin typeface="Cinzel"/>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3614</TotalTime>
  <Words>1273</Words>
  <Application>Microsoft Office PowerPoint</Application>
  <PresentationFormat>Panorámica</PresentationFormat>
  <Paragraphs>102</Paragraphs>
  <Slides>9</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9</vt:i4>
      </vt:variant>
    </vt:vector>
  </HeadingPairs>
  <TitlesOfParts>
    <vt:vector size="17" baseType="lpstr">
      <vt:lpstr>Aptos</vt:lpstr>
      <vt:lpstr>Arial</vt:lpstr>
      <vt:lpstr>Cinzel</vt:lpstr>
      <vt:lpstr>Helvetica</vt:lpstr>
      <vt:lpstr>Montserrat</vt:lpstr>
      <vt:lpstr>Open Sans</vt:lpstr>
      <vt:lpstr>Symbol</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Studio Moara</dc:creator>
  <cp:lastModifiedBy>Natalia</cp:lastModifiedBy>
  <cp:revision>13</cp:revision>
  <dcterms:created xsi:type="dcterms:W3CDTF">2024-08-19T01:20:52Z</dcterms:created>
  <dcterms:modified xsi:type="dcterms:W3CDTF">2025-03-27T17:30:29Z</dcterms:modified>
</cp:coreProperties>
</file>