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87" r:id="rId2"/>
    <p:sldId id="441" r:id="rId3"/>
    <p:sldId id="535" r:id="rId4"/>
    <p:sldId id="530" r:id="rId5"/>
    <p:sldId id="379" r:id="rId6"/>
    <p:sldId id="537" r:id="rId7"/>
    <p:sldId id="538" r:id="rId8"/>
    <p:sldId id="539" r:id="rId9"/>
    <p:sldId id="540" r:id="rId10"/>
    <p:sldId id="53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54" autoAdjust="0"/>
    <p:restoredTop sz="91370"/>
  </p:normalViewPr>
  <p:slideViewPr>
    <p:cSldViewPr snapToGrid="0" showGuides="1">
      <p:cViewPr varScale="1">
        <p:scale>
          <a:sx n="62" d="100"/>
          <a:sy n="62" d="100"/>
        </p:scale>
        <p:origin x="144" y="1002"/>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F6BA92-BD11-9545-9693-D7AB48155007}" type="datetimeFigureOut">
              <a:rPr lang="en-US" smtClean="0"/>
              <a:t>5/15/2025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758E72-A792-A64A-B3AE-3E1E1E81336B}" type="slidenum">
              <a:rPr lang="en-US" smtClean="0"/>
              <a:t>‹Nº›</a:t>
            </a:fld>
            <a:endParaRPr lang="en-US"/>
          </a:p>
        </p:txBody>
      </p:sp>
    </p:spTree>
    <p:extLst>
      <p:ext uri="{BB962C8B-B14F-4D97-AF65-F5344CB8AC3E}">
        <p14:creationId xmlns:p14="http://schemas.microsoft.com/office/powerpoint/2010/main" val="4275086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59758E72-A792-A64A-B3AE-3E1E1E81336B}" type="slidenum">
              <a:rPr lang="en-US" smtClean="0"/>
              <a:t>2</a:t>
            </a:fld>
            <a:endParaRPr lang="en-US"/>
          </a:p>
        </p:txBody>
      </p:sp>
    </p:spTree>
    <p:extLst>
      <p:ext uri="{BB962C8B-B14F-4D97-AF65-F5344CB8AC3E}">
        <p14:creationId xmlns:p14="http://schemas.microsoft.com/office/powerpoint/2010/main" val="387558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59758E72-A792-A64A-B3AE-3E1E1E81336B}" type="slidenum">
              <a:rPr lang="en-US" smtClean="0"/>
              <a:t>3</a:t>
            </a:fld>
            <a:endParaRPr lang="en-US"/>
          </a:p>
        </p:txBody>
      </p:sp>
    </p:spTree>
    <p:extLst>
      <p:ext uri="{BB962C8B-B14F-4D97-AF65-F5344CB8AC3E}">
        <p14:creationId xmlns:p14="http://schemas.microsoft.com/office/powerpoint/2010/main" val="1833592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758E72-A792-A64A-B3AE-3E1E1E81336B}" type="slidenum">
              <a:rPr lang="en-US" smtClean="0"/>
              <a:t>4</a:t>
            </a:fld>
            <a:endParaRPr lang="en-US"/>
          </a:p>
        </p:txBody>
      </p:sp>
    </p:spTree>
    <p:extLst>
      <p:ext uri="{BB962C8B-B14F-4D97-AF65-F5344CB8AC3E}">
        <p14:creationId xmlns:p14="http://schemas.microsoft.com/office/powerpoint/2010/main" val="1087606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Place holder">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0A52A340-CF95-307F-F925-C14357FD71FE}"/>
              </a:ext>
            </a:extLst>
          </p:cNvPr>
          <p:cNvSpPr>
            <a:spLocks noGrp="1"/>
          </p:cNvSpPr>
          <p:nvPr>
            <p:ph type="pic" sz="quarter" idx="10"/>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chemeClr val="bg1">
              <a:lumMod val="95000"/>
            </a:schemeClr>
          </a:solidFill>
        </p:spPr>
        <p:txBody>
          <a:bodyPr wrap="square">
            <a:noAutofit/>
          </a:bodyPr>
          <a:lstStyle/>
          <a:p>
            <a:endParaRPr lang="en-US"/>
          </a:p>
        </p:txBody>
      </p:sp>
    </p:spTree>
    <p:extLst>
      <p:ext uri="{BB962C8B-B14F-4D97-AF65-F5344CB8AC3E}">
        <p14:creationId xmlns:p14="http://schemas.microsoft.com/office/powerpoint/2010/main" val="4331317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Place holde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7EFE088-0B78-7CDF-D099-3B1F5138B473}"/>
              </a:ext>
            </a:extLst>
          </p:cNvPr>
          <p:cNvSpPr>
            <a:spLocks noGrp="1"/>
          </p:cNvSpPr>
          <p:nvPr>
            <p:ph type="pic" sz="quarter" idx="10"/>
          </p:nvPr>
        </p:nvSpPr>
        <p:spPr>
          <a:xfrm>
            <a:off x="4977312" y="808077"/>
            <a:ext cx="6408738" cy="2498649"/>
          </a:xfrm>
          <a:custGeom>
            <a:avLst/>
            <a:gdLst>
              <a:gd name="connsiteX0" fmla="*/ 0 w 6408738"/>
              <a:gd name="connsiteY0" fmla="*/ 0 h 2498649"/>
              <a:gd name="connsiteX1" fmla="*/ 6408738 w 6408738"/>
              <a:gd name="connsiteY1" fmla="*/ 0 h 2498649"/>
              <a:gd name="connsiteX2" fmla="*/ 6408738 w 6408738"/>
              <a:gd name="connsiteY2" fmla="*/ 2498649 h 2498649"/>
              <a:gd name="connsiteX3" fmla="*/ 0 w 6408738"/>
              <a:gd name="connsiteY3" fmla="*/ 2498649 h 2498649"/>
            </a:gdLst>
            <a:ahLst/>
            <a:cxnLst>
              <a:cxn ang="0">
                <a:pos x="connsiteX0" y="connsiteY0"/>
              </a:cxn>
              <a:cxn ang="0">
                <a:pos x="connsiteX1" y="connsiteY1"/>
              </a:cxn>
              <a:cxn ang="0">
                <a:pos x="connsiteX2" y="connsiteY2"/>
              </a:cxn>
              <a:cxn ang="0">
                <a:pos x="connsiteX3" y="connsiteY3"/>
              </a:cxn>
            </a:cxnLst>
            <a:rect l="l" t="t" r="r" b="b"/>
            <a:pathLst>
              <a:path w="6408738" h="2498649">
                <a:moveTo>
                  <a:pt x="0" y="0"/>
                </a:moveTo>
                <a:lnTo>
                  <a:pt x="6408738" y="0"/>
                </a:lnTo>
                <a:lnTo>
                  <a:pt x="6408738" y="2498649"/>
                </a:lnTo>
                <a:lnTo>
                  <a:pt x="0" y="2498649"/>
                </a:lnTo>
                <a:close/>
              </a:path>
            </a:pathLst>
          </a:custGeom>
          <a:solidFill>
            <a:schemeClr val="bg2"/>
          </a:solidFill>
        </p:spPr>
        <p:txBody>
          <a:bodyPr wrap="square">
            <a:noAutofit/>
          </a:bodyPr>
          <a:lstStyle/>
          <a:p>
            <a:endParaRPr lang="en-US" dirty="0"/>
          </a:p>
        </p:txBody>
      </p:sp>
      <p:sp>
        <p:nvSpPr>
          <p:cNvPr id="9" name="Picture Placeholder 8">
            <a:extLst>
              <a:ext uri="{FF2B5EF4-FFF2-40B4-BE49-F238E27FC236}">
                <a16:creationId xmlns:a16="http://schemas.microsoft.com/office/drawing/2014/main" id="{7A35471A-E8F3-55FF-5725-BEC70F209EEC}"/>
              </a:ext>
            </a:extLst>
          </p:cNvPr>
          <p:cNvSpPr>
            <a:spLocks noGrp="1"/>
          </p:cNvSpPr>
          <p:nvPr>
            <p:ph type="pic" sz="quarter" idx="11"/>
          </p:nvPr>
        </p:nvSpPr>
        <p:spPr>
          <a:xfrm>
            <a:off x="5951538" y="3710763"/>
            <a:ext cx="4573587" cy="2288789"/>
          </a:xfrm>
          <a:custGeom>
            <a:avLst/>
            <a:gdLst>
              <a:gd name="connsiteX0" fmla="*/ 0 w 4573587"/>
              <a:gd name="connsiteY0" fmla="*/ 0 h 2288789"/>
              <a:gd name="connsiteX1" fmla="*/ 4573587 w 4573587"/>
              <a:gd name="connsiteY1" fmla="*/ 0 h 2288789"/>
              <a:gd name="connsiteX2" fmla="*/ 4573587 w 4573587"/>
              <a:gd name="connsiteY2" fmla="*/ 2288789 h 2288789"/>
              <a:gd name="connsiteX3" fmla="*/ 0 w 4573587"/>
              <a:gd name="connsiteY3" fmla="*/ 2288789 h 2288789"/>
            </a:gdLst>
            <a:ahLst/>
            <a:cxnLst>
              <a:cxn ang="0">
                <a:pos x="connsiteX0" y="connsiteY0"/>
              </a:cxn>
              <a:cxn ang="0">
                <a:pos x="connsiteX1" y="connsiteY1"/>
              </a:cxn>
              <a:cxn ang="0">
                <a:pos x="connsiteX2" y="connsiteY2"/>
              </a:cxn>
              <a:cxn ang="0">
                <a:pos x="connsiteX3" y="connsiteY3"/>
              </a:cxn>
            </a:cxnLst>
            <a:rect l="l" t="t" r="r" b="b"/>
            <a:pathLst>
              <a:path w="4573587" h="2288789">
                <a:moveTo>
                  <a:pt x="0" y="0"/>
                </a:moveTo>
                <a:lnTo>
                  <a:pt x="4573587" y="0"/>
                </a:lnTo>
                <a:lnTo>
                  <a:pt x="4573587" y="2288789"/>
                </a:lnTo>
                <a:lnTo>
                  <a:pt x="0" y="2288789"/>
                </a:lnTo>
                <a:close/>
              </a:path>
            </a:pathLst>
          </a:custGeom>
          <a:solidFill>
            <a:schemeClr val="bg2"/>
          </a:solidFill>
        </p:spPr>
        <p:txBody>
          <a:bodyPr wrap="square">
            <a:noAutofit/>
          </a:bodyPr>
          <a:lstStyle/>
          <a:p>
            <a:endParaRPr lang="en-US" dirty="0"/>
          </a:p>
        </p:txBody>
      </p:sp>
    </p:spTree>
    <p:extLst>
      <p:ext uri="{BB962C8B-B14F-4D97-AF65-F5344CB8AC3E}">
        <p14:creationId xmlns:p14="http://schemas.microsoft.com/office/powerpoint/2010/main" val="136375436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67662CA-8C8D-5F03-8ABB-BA90E946E6A7}"/>
              </a:ext>
            </a:extLst>
          </p:cNvPr>
          <p:cNvSpPr>
            <a:spLocks noGrp="1"/>
          </p:cNvSpPr>
          <p:nvPr>
            <p:ph type="pic" sz="quarter" idx="10"/>
          </p:nvPr>
        </p:nvSpPr>
        <p:spPr>
          <a:xfrm>
            <a:off x="1" y="-1"/>
            <a:ext cx="5016499" cy="5092483"/>
          </a:xfrm>
          <a:custGeom>
            <a:avLst/>
            <a:gdLst>
              <a:gd name="connsiteX0" fmla="*/ 0 w 5016499"/>
              <a:gd name="connsiteY0" fmla="*/ 0 h 5092483"/>
              <a:gd name="connsiteX1" fmla="*/ 5016499 w 5016499"/>
              <a:gd name="connsiteY1" fmla="*/ 0 h 5092483"/>
              <a:gd name="connsiteX2" fmla="*/ 5016499 w 5016499"/>
              <a:gd name="connsiteY2" fmla="*/ 5092483 h 5092483"/>
              <a:gd name="connsiteX3" fmla="*/ 0 w 5016499"/>
              <a:gd name="connsiteY3" fmla="*/ 5092483 h 5092483"/>
            </a:gdLst>
            <a:ahLst/>
            <a:cxnLst>
              <a:cxn ang="0">
                <a:pos x="connsiteX0" y="connsiteY0"/>
              </a:cxn>
              <a:cxn ang="0">
                <a:pos x="connsiteX1" y="connsiteY1"/>
              </a:cxn>
              <a:cxn ang="0">
                <a:pos x="connsiteX2" y="connsiteY2"/>
              </a:cxn>
              <a:cxn ang="0">
                <a:pos x="connsiteX3" y="connsiteY3"/>
              </a:cxn>
            </a:cxnLst>
            <a:rect l="l" t="t" r="r" b="b"/>
            <a:pathLst>
              <a:path w="5016499" h="5092483">
                <a:moveTo>
                  <a:pt x="0" y="0"/>
                </a:moveTo>
                <a:lnTo>
                  <a:pt x="5016499" y="0"/>
                </a:lnTo>
                <a:lnTo>
                  <a:pt x="5016499" y="5092483"/>
                </a:lnTo>
                <a:lnTo>
                  <a:pt x="0" y="5092483"/>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77783230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Place hold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40D036B2-611A-7CBC-FB54-B55FCB3FA0F8}"/>
              </a:ext>
            </a:extLst>
          </p:cNvPr>
          <p:cNvSpPr>
            <a:spLocks noGrp="1"/>
          </p:cNvSpPr>
          <p:nvPr>
            <p:ph type="pic" sz="quarter" idx="10"/>
          </p:nvPr>
        </p:nvSpPr>
        <p:spPr>
          <a:xfrm>
            <a:off x="5016500" y="3429000"/>
            <a:ext cx="6423178" cy="2952750"/>
          </a:xfrm>
          <a:custGeom>
            <a:avLst/>
            <a:gdLst>
              <a:gd name="connsiteX0" fmla="*/ 0 w 6423178"/>
              <a:gd name="connsiteY0" fmla="*/ 0 h 2952750"/>
              <a:gd name="connsiteX1" fmla="*/ 6423178 w 6423178"/>
              <a:gd name="connsiteY1" fmla="*/ 0 h 2952750"/>
              <a:gd name="connsiteX2" fmla="*/ 6423178 w 6423178"/>
              <a:gd name="connsiteY2" fmla="*/ 2952750 h 2952750"/>
              <a:gd name="connsiteX3" fmla="*/ 0 w 6423178"/>
              <a:gd name="connsiteY3" fmla="*/ 2952750 h 2952750"/>
            </a:gdLst>
            <a:ahLst/>
            <a:cxnLst>
              <a:cxn ang="0">
                <a:pos x="connsiteX0" y="connsiteY0"/>
              </a:cxn>
              <a:cxn ang="0">
                <a:pos x="connsiteX1" y="connsiteY1"/>
              </a:cxn>
              <a:cxn ang="0">
                <a:pos x="connsiteX2" y="connsiteY2"/>
              </a:cxn>
              <a:cxn ang="0">
                <a:pos x="connsiteX3" y="connsiteY3"/>
              </a:cxn>
            </a:cxnLst>
            <a:rect l="l" t="t" r="r" b="b"/>
            <a:pathLst>
              <a:path w="6423178" h="2952750">
                <a:moveTo>
                  <a:pt x="0" y="0"/>
                </a:moveTo>
                <a:lnTo>
                  <a:pt x="6423178" y="0"/>
                </a:lnTo>
                <a:lnTo>
                  <a:pt x="6423178" y="2952750"/>
                </a:lnTo>
                <a:lnTo>
                  <a:pt x="0" y="2952750"/>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26703276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5524981-F97A-05AE-62EF-F861C0F104AD}"/>
              </a:ext>
            </a:extLst>
          </p:cNvPr>
          <p:cNvSpPr>
            <a:spLocks noGrp="1"/>
          </p:cNvSpPr>
          <p:nvPr>
            <p:ph type="pic" sz="quarter" idx="10"/>
          </p:nvPr>
        </p:nvSpPr>
        <p:spPr>
          <a:xfrm>
            <a:off x="0" y="0"/>
            <a:ext cx="12192000" cy="3815644"/>
          </a:xfrm>
          <a:custGeom>
            <a:avLst/>
            <a:gdLst>
              <a:gd name="connsiteX0" fmla="*/ 0 w 12192000"/>
              <a:gd name="connsiteY0" fmla="*/ 0 h 3815644"/>
              <a:gd name="connsiteX1" fmla="*/ 12192000 w 12192000"/>
              <a:gd name="connsiteY1" fmla="*/ 0 h 3815644"/>
              <a:gd name="connsiteX2" fmla="*/ 12192000 w 12192000"/>
              <a:gd name="connsiteY2" fmla="*/ 3815644 h 3815644"/>
              <a:gd name="connsiteX3" fmla="*/ 0 w 12192000"/>
              <a:gd name="connsiteY3" fmla="*/ 3815644 h 3815644"/>
            </a:gdLst>
            <a:ahLst/>
            <a:cxnLst>
              <a:cxn ang="0">
                <a:pos x="connsiteX0" y="connsiteY0"/>
              </a:cxn>
              <a:cxn ang="0">
                <a:pos x="connsiteX1" y="connsiteY1"/>
              </a:cxn>
              <a:cxn ang="0">
                <a:pos x="connsiteX2" y="connsiteY2"/>
              </a:cxn>
              <a:cxn ang="0">
                <a:pos x="connsiteX3" y="connsiteY3"/>
              </a:cxn>
            </a:cxnLst>
            <a:rect l="l" t="t" r="r" b="b"/>
            <a:pathLst>
              <a:path w="12192000" h="3815644">
                <a:moveTo>
                  <a:pt x="0" y="0"/>
                </a:moveTo>
                <a:lnTo>
                  <a:pt x="12192000" y="0"/>
                </a:lnTo>
                <a:lnTo>
                  <a:pt x="12192000" y="3815644"/>
                </a:lnTo>
                <a:lnTo>
                  <a:pt x="0" y="3815644"/>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5342800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Place holder">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64C42E41-9C15-C10F-18FA-10525B39A654}"/>
              </a:ext>
            </a:extLst>
          </p:cNvPr>
          <p:cNvSpPr>
            <a:spLocks noGrp="1"/>
          </p:cNvSpPr>
          <p:nvPr>
            <p:ph type="pic" sz="quarter" idx="10"/>
          </p:nvPr>
        </p:nvSpPr>
        <p:spPr>
          <a:xfrm>
            <a:off x="0" y="1"/>
            <a:ext cx="5340350" cy="3429000"/>
          </a:xfrm>
          <a:custGeom>
            <a:avLst/>
            <a:gdLst>
              <a:gd name="connsiteX0" fmla="*/ 0 w 5340350"/>
              <a:gd name="connsiteY0" fmla="*/ 0 h 3429000"/>
              <a:gd name="connsiteX1" fmla="*/ 5340350 w 5340350"/>
              <a:gd name="connsiteY1" fmla="*/ 0 h 3429000"/>
              <a:gd name="connsiteX2" fmla="*/ 5340350 w 5340350"/>
              <a:gd name="connsiteY2" fmla="*/ 3429000 h 3429000"/>
              <a:gd name="connsiteX3" fmla="*/ 0 w 534035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5340350" h="3429000">
                <a:moveTo>
                  <a:pt x="0" y="0"/>
                </a:moveTo>
                <a:lnTo>
                  <a:pt x="5340350" y="0"/>
                </a:lnTo>
                <a:lnTo>
                  <a:pt x="5340350" y="3429000"/>
                </a:lnTo>
                <a:lnTo>
                  <a:pt x="0" y="3429000"/>
                </a:lnTo>
                <a:close/>
              </a:path>
            </a:pathLst>
          </a:custGeom>
          <a:solidFill>
            <a:schemeClr val="bg1">
              <a:lumMod val="85000"/>
            </a:schemeClr>
          </a:solidFill>
        </p:spPr>
        <p:txBody>
          <a:bodyPr wrap="square">
            <a:noAutofit/>
          </a:bodyPr>
          <a:lstStyle/>
          <a:p>
            <a:endParaRPr lang="en-US"/>
          </a:p>
        </p:txBody>
      </p:sp>
      <p:sp>
        <p:nvSpPr>
          <p:cNvPr id="16" name="Picture Placeholder 15">
            <a:extLst>
              <a:ext uri="{FF2B5EF4-FFF2-40B4-BE49-F238E27FC236}">
                <a16:creationId xmlns:a16="http://schemas.microsoft.com/office/drawing/2014/main" id="{7B9CE210-C84D-7925-782F-D81C20E1AD66}"/>
              </a:ext>
            </a:extLst>
          </p:cNvPr>
          <p:cNvSpPr>
            <a:spLocks noGrp="1"/>
          </p:cNvSpPr>
          <p:nvPr>
            <p:ph type="pic" sz="quarter" idx="11"/>
          </p:nvPr>
        </p:nvSpPr>
        <p:spPr>
          <a:xfrm>
            <a:off x="5979619" y="4319776"/>
            <a:ext cx="1728000" cy="1728000"/>
          </a:xfrm>
          <a:custGeom>
            <a:avLst/>
            <a:gdLst>
              <a:gd name="connsiteX0" fmla="*/ 0 w 1728000"/>
              <a:gd name="connsiteY0" fmla="*/ 0 h 1728000"/>
              <a:gd name="connsiteX1" fmla="*/ 1728000 w 1728000"/>
              <a:gd name="connsiteY1" fmla="*/ 0 h 1728000"/>
              <a:gd name="connsiteX2" fmla="*/ 1728000 w 1728000"/>
              <a:gd name="connsiteY2" fmla="*/ 1728000 h 1728000"/>
              <a:gd name="connsiteX3" fmla="*/ 0 w 1728000"/>
              <a:gd name="connsiteY3" fmla="*/ 1728000 h 1728000"/>
            </a:gdLst>
            <a:ahLst/>
            <a:cxnLst>
              <a:cxn ang="0">
                <a:pos x="connsiteX0" y="connsiteY0"/>
              </a:cxn>
              <a:cxn ang="0">
                <a:pos x="connsiteX1" y="connsiteY1"/>
              </a:cxn>
              <a:cxn ang="0">
                <a:pos x="connsiteX2" y="connsiteY2"/>
              </a:cxn>
              <a:cxn ang="0">
                <a:pos x="connsiteX3" y="connsiteY3"/>
              </a:cxn>
            </a:cxnLst>
            <a:rect l="l" t="t" r="r" b="b"/>
            <a:pathLst>
              <a:path w="1728000" h="1728000">
                <a:moveTo>
                  <a:pt x="0" y="0"/>
                </a:moveTo>
                <a:lnTo>
                  <a:pt x="1728000" y="0"/>
                </a:lnTo>
                <a:lnTo>
                  <a:pt x="1728000" y="1728000"/>
                </a:lnTo>
                <a:lnTo>
                  <a:pt x="0" y="1728000"/>
                </a:lnTo>
                <a:close/>
              </a:path>
            </a:pathLst>
          </a:custGeom>
          <a:solidFill>
            <a:schemeClr val="bg1">
              <a:lumMod val="85000"/>
            </a:schemeClr>
          </a:solidFill>
        </p:spPr>
        <p:txBody>
          <a:bodyPr wrap="square">
            <a:noAutofit/>
          </a:bodyPr>
          <a:lstStyle/>
          <a:p>
            <a:endParaRPr lang="en-US"/>
          </a:p>
        </p:txBody>
      </p:sp>
      <p:sp>
        <p:nvSpPr>
          <p:cNvPr id="15" name="Picture Placeholder 14">
            <a:extLst>
              <a:ext uri="{FF2B5EF4-FFF2-40B4-BE49-F238E27FC236}">
                <a16:creationId xmlns:a16="http://schemas.microsoft.com/office/drawing/2014/main" id="{A0521219-839F-EA43-3CD6-F106991D7EBF}"/>
              </a:ext>
            </a:extLst>
          </p:cNvPr>
          <p:cNvSpPr>
            <a:spLocks noGrp="1"/>
          </p:cNvSpPr>
          <p:nvPr>
            <p:ph type="pic" sz="quarter" idx="12"/>
          </p:nvPr>
        </p:nvSpPr>
        <p:spPr>
          <a:xfrm>
            <a:off x="7838428" y="4319776"/>
            <a:ext cx="1728000" cy="1728000"/>
          </a:xfrm>
          <a:custGeom>
            <a:avLst/>
            <a:gdLst>
              <a:gd name="connsiteX0" fmla="*/ 0 w 1728000"/>
              <a:gd name="connsiteY0" fmla="*/ 0 h 1728000"/>
              <a:gd name="connsiteX1" fmla="*/ 1728000 w 1728000"/>
              <a:gd name="connsiteY1" fmla="*/ 0 h 1728000"/>
              <a:gd name="connsiteX2" fmla="*/ 1728000 w 1728000"/>
              <a:gd name="connsiteY2" fmla="*/ 1728000 h 1728000"/>
              <a:gd name="connsiteX3" fmla="*/ 0 w 1728000"/>
              <a:gd name="connsiteY3" fmla="*/ 1728000 h 1728000"/>
            </a:gdLst>
            <a:ahLst/>
            <a:cxnLst>
              <a:cxn ang="0">
                <a:pos x="connsiteX0" y="connsiteY0"/>
              </a:cxn>
              <a:cxn ang="0">
                <a:pos x="connsiteX1" y="connsiteY1"/>
              </a:cxn>
              <a:cxn ang="0">
                <a:pos x="connsiteX2" y="connsiteY2"/>
              </a:cxn>
              <a:cxn ang="0">
                <a:pos x="connsiteX3" y="connsiteY3"/>
              </a:cxn>
            </a:cxnLst>
            <a:rect l="l" t="t" r="r" b="b"/>
            <a:pathLst>
              <a:path w="1728000" h="1728000">
                <a:moveTo>
                  <a:pt x="0" y="0"/>
                </a:moveTo>
                <a:lnTo>
                  <a:pt x="1728000" y="0"/>
                </a:lnTo>
                <a:lnTo>
                  <a:pt x="1728000" y="1728000"/>
                </a:lnTo>
                <a:lnTo>
                  <a:pt x="0" y="1728000"/>
                </a:lnTo>
                <a:close/>
              </a:path>
            </a:pathLst>
          </a:custGeom>
          <a:solidFill>
            <a:schemeClr val="bg1">
              <a:lumMod val="85000"/>
            </a:schemeClr>
          </a:solidFill>
        </p:spPr>
        <p:txBody>
          <a:bodyPr wrap="square">
            <a:noAutofit/>
          </a:bodyPr>
          <a:lstStyle/>
          <a:p>
            <a:endParaRPr lang="en-US"/>
          </a:p>
        </p:txBody>
      </p:sp>
      <p:sp>
        <p:nvSpPr>
          <p:cNvPr id="14" name="Picture Placeholder 13">
            <a:extLst>
              <a:ext uri="{FF2B5EF4-FFF2-40B4-BE49-F238E27FC236}">
                <a16:creationId xmlns:a16="http://schemas.microsoft.com/office/drawing/2014/main" id="{9DB71C57-2192-6D9D-DA82-48536C5F2148}"/>
              </a:ext>
            </a:extLst>
          </p:cNvPr>
          <p:cNvSpPr>
            <a:spLocks noGrp="1"/>
          </p:cNvSpPr>
          <p:nvPr>
            <p:ph type="pic" sz="quarter" idx="13"/>
          </p:nvPr>
        </p:nvSpPr>
        <p:spPr>
          <a:xfrm>
            <a:off x="9697237" y="4319776"/>
            <a:ext cx="1728000" cy="1728000"/>
          </a:xfrm>
          <a:custGeom>
            <a:avLst/>
            <a:gdLst>
              <a:gd name="connsiteX0" fmla="*/ 0 w 1728000"/>
              <a:gd name="connsiteY0" fmla="*/ 0 h 1728000"/>
              <a:gd name="connsiteX1" fmla="*/ 1728000 w 1728000"/>
              <a:gd name="connsiteY1" fmla="*/ 0 h 1728000"/>
              <a:gd name="connsiteX2" fmla="*/ 1728000 w 1728000"/>
              <a:gd name="connsiteY2" fmla="*/ 1728000 h 1728000"/>
              <a:gd name="connsiteX3" fmla="*/ 0 w 1728000"/>
              <a:gd name="connsiteY3" fmla="*/ 1728000 h 1728000"/>
            </a:gdLst>
            <a:ahLst/>
            <a:cxnLst>
              <a:cxn ang="0">
                <a:pos x="connsiteX0" y="connsiteY0"/>
              </a:cxn>
              <a:cxn ang="0">
                <a:pos x="connsiteX1" y="connsiteY1"/>
              </a:cxn>
              <a:cxn ang="0">
                <a:pos x="connsiteX2" y="connsiteY2"/>
              </a:cxn>
              <a:cxn ang="0">
                <a:pos x="connsiteX3" y="connsiteY3"/>
              </a:cxn>
            </a:cxnLst>
            <a:rect l="l" t="t" r="r" b="b"/>
            <a:pathLst>
              <a:path w="1728000" h="1728000">
                <a:moveTo>
                  <a:pt x="0" y="0"/>
                </a:moveTo>
                <a:lnTo>
                  <a:pt x="1728000" y="0"/>
                </a:lnTo>
                <a:lnTo>
                  <a:pt x="1728000" y="1728000"/>
                </a:lnTo>
                <a:lnTo>
                  <a:pt x="0" y="17280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356148183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FC31C26-3F72-FD01-A68B-322A569C7631}"/>
              </a:ext>
            </a:extLst>
          </p:cNvPr>
          <p:cNvSpPr>
            <a:spLocks noGrp="1"/>
          </p:cNvSpPr>
          <p:nvPr>
            <p:ph type="pic" sz="quarter" idx="10"/>
          </p:nvPr>
        </p:nvSpPr>
        <p:spPr>
          <a:xfrm>
            <a:off x="0" y="0"/>
            <a:ext cx="5340349" cy="6857999"/>
          </a:xfrm>
          <a:custGeom>
            <a:avLst/>
            <a:gdLst>
              <a:gd name="connsiteX0" fmla="*/ 0 w 5340349"/>
              <a:gd name="connsiteY0" fmla="*/ 0 h 6857999"/>
              <a:gd name="connsiteX1" fmla="*/ 5340349 w 5340349"/>
              <a:gd name="connsiteY1" fmla="*/ 0 h 6857999"/>
              <a:gd name="connsiteX2" fmla="*/ 5340349 w 5340349"/>
              <a:gd name="connsiteY2" fmla="*/ 6857999 h 6857999"/>
              <a:gd name="connsiteX3" fmla="*/ 0 w 5340349"/>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340349" h="6857999">
                <a:moveTo>
                  <a:pt x="0" y="0"/>
                </a:moveTo>
                <a:lnTo>
                  <a:pt x="5340349" y="0"/>
                </a:lnTo>
                <a:lnTo>
                  <a:pt x="5340349" y="6857999"/>
                </a:lnTo>
                <a:lnTo>
                  <a:pt x="0" y="6857999"/>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356693466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0A1D5-1EAD-526D-D712-456FE7105165}"/>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435F064D-4878-66CF-3A85-0A835E7BA0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6227E745-70FB-CA29-A5D0-7A6969447C3E}"/>
              </a:ext>
            </a:extLst>
          </p:cNvPr>
          <p:cNvSpPr>
            <a:spLocks noGrp="1"/>
          </p:cNvSpPr>
          <p:nvPr>
            <p:ph type="dt" sz="half" idx="10"/>
          </p:nvPr>
        </p:nvSpPr>
        <p:spPr/>
        <p:txBody>
          <a:bodyPr/>
          <a:lstStyle/>
          <a:p>
            <a:fld id="{7736419E-E1DD-4A86-9AE7-F7D90D3360C4}" type="datetimeFigureOut">
              <a:rPr lang="en-ID" smtClean="0"/>
              <a:t>15/05/2025</a:t>
            </a:fld>
            <a:endParaRPr lang="en-ID"/>
          </a:p>
        </p:txBody>
      </p:sp>
      <p:sp>
        <p:nvSpPr>
          <p:cNvPr id="5" name="Footer Placeholder 4">
            <a:extLst>
              <a:ext uri="{FF2B5EF4-FFF2-40B4-BE49-F238E27FC236}">
                <a16:creationId xmlns:a16="http://schemas.microsoft.com/office/drawing/2014/main" id="{9D417528-EADA-C39F-21F8-00C860661487}"/>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11AC4D12-D479-82E7-FF11-8F95F266B971}"/>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13645444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A20B1-19B3-DE1F-3985-F9D09DBB00A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3" name="Text Placeholder 2">
            <a:extLst>
              <a:ext uri="{FF2B5EF4-FFF2-40B4-BE49-F238E27FC236}">
                <a16:creationId xmlns:a16="http://schemas.microsoft.com/office/drawing/2014/main" id="{805022C9-BAF4-1262-3785-71AFA363AA7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D94180-58C3-484A-5B50-1F255FDE3E13}"/>
              </a:ext>
            </a:extLst>
          </p:cNvPr>
          <p:cNvSpPr>
            <a:spLocks noGrp="1"/>
          </p:cNvSpPr>
          <p:nvPr>
            <p:ph type="dt" sz="half" idx="10"/>
          </p:nvPr>
        </p:nvSpPr>
        <p:spPr/>
        <p:txBody>
          <a:bodyPr/>
          <a:lstStyle/>
          <a:p>
            <a:fld id="{7736419E-E1DD-4A86-9AE7-F7D90D3360C4}" type="datetimeFigureOut">
              <a:rPr lang="en-ID" smtClean="0"/>
              <a:t>15/05/2025</a:t>
            </a:fld>
            <a:endParaRPr lang="en-ID"/>
          </a:p>
        </p:txBody>
      </p:sp>
      <p:sp>
        <p:nvSpPr>
          <p:cNvPr id="5" name="Footer Placeholder 4">
            <a:extLst>
              <a:ext uri="{FF2B5EF4-FFF2-40B4-BE49-F238E27FC236}">
                <a16:creationId xmlns:a16="http://schemas.microsoft.com/office/drawing/2014/main" id="{7E023A9F-56E1-7415-9EE3-965A4FBCAABE}"/>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002D14BD-8281-D84F-5770-A77B2802A273}"/>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37263567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A0701-A177-3781-BE7B-BEFA9343AA9F}"/>
              </a:ext>
            </a:extLst>
          </p:cNvPr>
          <p:cNvSpPr>
            <a:spLocks noGrp="1"/>
          </p:cNvSpPr>
          <p:nvPr>
            <p:ph type="title"/>
          </p:nvPr>
        </p:nvSpPr>
        <p:spPr/>
        <p:txBody>
          <a:bodyPr/>
          <a:lstStyle/>
          <a:p>
            <a:r>
              <a:rPr lang="en-US"/>
              <a:t>Click to edit Master title style</a:t>
            </a:r>
            <a:endParaRPr lang="en-ID"/>
          </a:p>
        </p:txBody>
      </p:sp>
      <p:sp>
        <p:nvSpPr>
          <p:cNvPr id="3" name="Date Placeholder 2">
            <a:extLst>
              <a:ext uri="{FF2B5EF4-FFF2-40B4-BE49-F238E27FC236}">
                <a16:creationId xmlns:a16="http://schemas.microsoft.com/office/drawing/2014/main" id="{2646C391-7490-2B5D-CF20-F4EE0BF5F834}"/>
              </a:ext>
            </a:extLst>
          </p:cNvPr>
          <p:cNvSpPr>
            <a:spLocks noGrp="1"/>
          </p:cNvSpPr>
          <p:nvPr>
            <p:ph type="dt" sz="half" idx="10"/>
          </p:nvPr>
        </p:nvSpPr>
        <p:spPr/>
        <p:txBody>
          <a:bodyPr/>
          <a:lstStyle/>
          <a:p>
            <a:fld id="{7736419E-E1DD-4A86-9AE7-F7D90D3360C4}" type="datetimeFigureOut">
              <a:rPr lang="en-ID" smtClean="0"/>
              <a:t>15/05/2025</a:t>
            </a:fld>
            <a:endParaRPr lang="en-ID"/>
          </a:p>
        </p:txBody>
      </p:sp>
      <p:sp>
        <p:nvSpPr>
          <p:cNvPr id="4" name="Footer Placeholder 3">
            <a:extLst>
              <a:ext uri="{FF2B5EF4-FFF2-40B4-BE49-F238E27FC236}">
                <a16:creationId xmlns:a16="http://schemas.microsoft.com/office/drawing/2014/main" id="{03C53291-5830-65B4-DD3C-2314B871CB91}"/>
              </a:ext>
            </a:extLst>
          </p:cNvPr>
          <p:cNvSpPr>
            <a:spLocks noGrp="1"/>
          </p:cNvSpPr>
          <p:nvPr>
            <p:ph type="ftr" sz="quarter" idx="11"/>
          </p:nvPr>
        </p:nvSpPr>
        <p:spPr/>
        <p:txBody>
          <a:bodyPr/>
          <a:lstStyle/>
          <a:p>
            <a:endParaRPr lang="en-ID"/>
          </a:p>
        </p:txBody>
      </p:sp>
      <p:sp>
        <p:nvSpPr>
          <p:cNvPr id="5" name="Slide Number Placeholder 4">
            <a:extLst>
              <a:ext uri="{FF2B5EF4-FFF2-40B4-BE49-F238E27FC236}">
                <a16:creationId xmlns:a16="http://schemas.microsoft.com/office/drawing/2014/main" id="{B475CC59-D5C1-9E66-1C57-6D7059118B40}"/>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39283167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97DE4A-665E-8A92-70A6-D582909FA507}"/>
              </a:ext>
            </a:extLst>
          </p:cNvPr>
          <p:cNvSpPr>
            <a:spLocks noGrp="1"/>
          </p:cNvSpPr>
          <p:nvPr>
            <p:ph type="dt" sz="half" idx="10"/>
          </p:nvPr>
        </p:nvSpPr>
        <p:spPr/>
        <p:txBody>
          <a:bodyPr/>
          <a:lstStyle/>
          <a:p>
            <a:fld id="{7736419E-E1DD-4A86-9AE7-F7D90D3360C4}" type="datetimeFigureOut">
              <a:rPr lang="en-ID" smtClean="0"/>
              <a:t>15/05/2025</a:t>
            </a:fld>
            <a:endParaRPr lang="en-ID"/>
          </a:p>
        </p:txBody>
      </p:sp>
      <p:sp>
        <p:nvSpPr>
          <p:cNvPr id="3" name="Footer Placeholder 2">
            <a:extLst>
              <a:ext uri="{FF2B5EF4-FFF2-40B4-BE49-F238E27FC236}">
                <a16:creationId xmlns:a16="http://schemas.microsoft.com/office/drawing/2014/main" id="{9E30F473-3BE3-2F17-E498-7C8BDFD517A2}"/>
              </a:ext>
            </a:extLst>
          </p:cNvPr>
          <p:cNvSpPr>
            <a:spLocks noGrp="1"/>
          </p:cNvSpPr>
          <p:nvPr>
            <p:ph type="ftr" sz="quarter" idx="11"/>
          </p:nvPr>
        </p:nvSpPr>
        <p:spPr/>
        <p:txBody>
          <a:bodyPr/>
          <a:lstStyle/>
          <a:p>
            <a:endParaRPr lang="en-ID"/>
          </a:p>
        </p:txBody>
      </p:sp>
      <p:sp>
        <p:nvSpPr>
          <p:cNvPr id="4" name="Slide Number Placeholder 3">
            <a:extLst>
              <a:ext uri="{FF2B5EF4-FFF2-40B4-BE49-F238E27FC236}">
                <a16:creationId xmlns:a16="http://schemas.microsoft.com/office/drawing/2014/main" id="{7C4ADFEB-4870-FC88-E213-5FFA83006585}"/>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3886585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DBEF852-81CD-239F-9D5A-E013312A5DD8}"/>
              </a:ext>
            </a:extLst>
          </p:cNvPr>
          <p:cNvSpPr>
            <a:spLocks noGrp="1"/>
          </p:cNvSpPr>
          <p:nvPr>
            <p:ph type="pic" sz="quarter" idx="10"/>
          </p:nvPr>
        </p:nvSpPr>
        <p:spPr>
          <a:xfrm>
            <a:off x="6851650" y="476250"/>
            <a:ext cx="4573588" cy="5905500"/>
          </a:xfrm>
          <a:custGeom>
            <a:avLst/>
            <a:gdLst>
              <a:gd name="connsiteX0" fmla="*/ 0 w 4573588"/>
              <a:gd name="connsiteY0" fmla="*/ 0 h 5905500"/>
              <a:gd name="connsiteX1" fmla="*/ 4573588 w 4573588"/>
              <a:gd name="connsiteY1" fmla="*/ 0 h 5905500"/>
              <a:gd name="connsiteX2" fmla="*/ 4573588 w 4573588"/>
              <a:gd name="connsiteY2" fmla="*/ 5905500 h 5905500"/>
              <a:gd name="connsiteX3" fmla="*/ 0 w 4573588"/>
              <a:gd name="connsiteY3" fmla="*/ 5905500 h 5905500"/>
            </a:gdLst>
            <a:ahLst/>
            <a:cxnLst>
              <a:cxn ang="0">
                <a:pos x="connsiteX0" y="connsiteY0"/>
              </a:cxn>
              <a:cxn ang="0">
                <a:pos x="connsiteX1" y="connsiteY1"/>
              </a:cxn>
              <a:cxn ang="0">
                <a:pos x="connsiteX2" y="connsiteY2"/>
              </a:cxn>
              <a:cxn ang="0">
                <a:pos x="connsiteX3" y="connsiteY3"/>
              </a:cxn>
            </a:cxnLst>
            <a:rect l="l" t="t" r="r" b="b"/>
            <a:pathLst>
              <a:path w="4573588" h="5905500">
                <a:moveTo>
                  <a:pt x="0" y="0"/>
                </a:moveTo>
                <a:lnTo>
                  <a:pt x="4573588" y="0"/>
                </a:lnTo>
                <a:lnTo>
                  <a:pt x="4573588" y="5905500"/>
                </a:lnTo>
                <a:lnTo>
                  <a:pt x="0" y="5905500"/>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92955548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Place hold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7C13766-CC51-075D-615C-9EF59BC2C1AA}"/>
              </a:ext>
            </a:extLst>
          </p:cNvPr>
          <p:cNvSpPr>
            <a:spLocks noGrp="1"/>
          </p:cNvSpPr>
          <p:nvPr>
            <p:ph type="pic" sz="quarter" idx="10"/>
          </p:nvPr>
        </p:nvSpPr>
        <p:spPr>
          <a:xfrm>
            <a:off x="6851650" y="1378706"/>
            <a:ext cx="4573588" cy="3658945"/>
          </a:xfrm>
          <a:custGeom>
            <a:avLst/>
            <a:gdLst>
              <a:gd name="connsiteX0" fmla="*/ 0 w 4573588"/>
              <a:gd name="connsiteY0" fmla="*/ 0 h 3658945"/>
              <a:gd name="connsiteX1" fmla="*/ 4573588 w 4573588"/>
              <a:gd name="connsiteY1" fmla="*/ 0 h 3658945"/>
              <a:gd name="connsiteX2" fmla="*/ 4573588 w 4573588"/>
              <a:gd name="connsiteY2" fmla="*/ 3658945 h 3658945"/>
              <a:gd name="connsiteX3" fmla="*/ 0 w 4573588"/>
              <a:gd name="connsiteY3" fmla="*/ 3658945 h 3658945"/>
            </a:gdLst>
            <a:ahLst/>
            <a:cxnLst>
              <a:cxn ang="0">
                <a:pos x="connsiteX0" y="connsiteY0"/>
              </a:cxn>
              <a:cxn ang="0">
                <a:pos x="connsiteX1" y="connsiteY1"/>
              </a:cxn>
              <a:cxn ang="0">
                <a:pos x="connsiteX2" y="connsiteY2"/>
              </a:cxn>
              <a:cxn ang="0">
                <a:pos x="connsiteX3" y="connsiteY3"/>
              </a:cxn>
            </a:cxnLst>
            <a:rect l="l" t="t" r="r" b="b"/>
            <a:pathLst>
              <a:path w="4573588" h="3658945">
                <a:moveTo>
                  <a:pt x="0" y="0"/>
                </a:moveTo>
                <a:lnTo>
                  <a:pt x="4573588" y="0"/>
                </a:lnTo>
                <a:lnTo>
                  <a:pt x="4573588" y="3658945"/>
                </a:lnTo>
                <a:lnTo>
                  <a:pt x="0" y="3658945"/>
                </a:lnTo>
                <a:close/>
              </a:path>
            </a:pathLst>
          </a:custGeom>
          <a:solidFill>
            <a:schemeClr val="bg2"/>
          </a:solidFill>
        </p:spPr>
        <p:txBody>
          <a:bodyPr wrap="square">
            <a:noAutofit/>
          </a:bodyPr>
          <a:lstStyle/>
          <a:p>
            <a:endParaRPr lang="en-US"/>
          </a:p>
        </p:txBody>
      </p:sp>
      <p:sp>
        <p:nvSpPr>
          <p:cNvPr id="10" name="Picture Placeholder 9">
            <a:extLst>
              <a:ext uri="{FF2B5EF4-FFF2-40B4-BE49-F238E27FC236}">
                <a16:creationId xmlns:a16="http://schemas.microsoft.com/office/drawing/2014/main" id="{EC258C81-F93B-E540-F41E-446CB1268629}"/>
              </a:ext>
            </a:extLst>
          </p:cNvPr>
          <p:cNvSpPr>
            <a:spLocks noGrp="1"/>
          </p:cNvSpPr>
          <p:nvPr>
            <p:ph type="pic" sz="quarter" idx="11"/>
          </p:nvPr>
        </p:nvSpPr>
        <p:spPr>
          <a:xfrm>
            <a:off x="1" y="0"/>
            <a:ext cx="3503613" cy="6858002"/>
          </a:xfrm>
          <a:custGeom>
            <a:avLst/>
            <a:gdLst>
              <a:gd name="connsiteX0" fmla="*/ 0 w 3503613"/>
              <a:gd name="connsiteY0" fmla="*/ 0 h 6858002"/>
              <a:gd name="connsiteX1" fmla="*/ 3503613 w 3503613"/>
              <a:gd name="connsiteY1" fmla="*/ 0 h 6858002"/>
              <a:gd name="connsiteX2" fmla="*/ 3503613 w 3503613"/>
              <a:gd name="connsiteY2" fmla="*/ 6858002 h 6858002"/>
              <a:gd name="connsiteX3" fmla="*/ 0 w 3503613"/>
              <a:gd name="connsiteY3" fmla="*/ 6858002 h 6858002"/>
            </a:gdLst>
            <a:ahLst/>
            <a:cxnLst>
              <a:cxn ang="0">
                <a:pos x="connsiteX0" y="connsiteY0"/>
              </a:cxn>
              <a:cxn ang="0">
                <a:pos x="connsiteX1" y="connsiteY1"/>
              </a:cxn>
              <a:cxn ang="0">
                <a:pos x="connsiteX2" y="connsiteY2"/>
              </a:cxn>
              <a:cxn ang="0">
                <a:pos x="connsiteX3" y="connsiteY3"/>
              </a:cxn>
            </a:cxnLst>
            <a:rect l="l" t="t" r="r" b="b"/>
            <a:pathLst>
              <a:path w="3503613" h="6858002">
                <a:moveTo>
                  <a:pt x="0" y="0"/>
                </a:moveTo>
                <a:lnTo>
                  <a:pt x="3503613" y="0"/>
                </a:lnTo>
                <a:lnTo>
                  <a:pt x="3503613" y="6858002"/>
                </a:lnTo>
                <a:lnTo>
                  <a:pt x="0" y="6858002"/>
                </a:lnTo>
                <a:close/>
              </a:path>
            </a:pathLst>
          </a:custGeom>
          <a:solidFill>
            <a:schemeClr val="bg1">
              <a:lumMod val="95000"/>
            </a:schemeClr>
          </a:solidFill>
        </p:spPr>
        <p:txBody>
          <a:bodyPr wrap="square">
            <a:noAutofit/>
          </a:bodyPr>
          <a:lstStyle/>
          <a:p>
            <a:endParaRPr lang="en-US"/>
          </a:p>
        </p:txBody>
      </p:sp>
    </p:spTree>
    <p:extLst>
      <p:ext uri="{BB962C8B-B14F-4D97-AF65-F5344CB8AC3E}">
        <p14:creationId xmlns:p14="http://schemas.microsoft.com/office/powerpoint/2010/main" val="192773444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0A63A0F-9948-B4D7-8CCF-5376235D1CE6}"/>
              </a:ext>
            </a:extLst>
          </p:cNvPr>
          <p:cNvSpPr>
            <a:spLocks noGrp="1"/>
          </p:cNvSpPr>
          <p:nvPr>
            <p:ph type="pic" sz="quarter" idx="10"/>
          </p:nvPr>
        </p:nvSpPr>
        <p:spPr>
          <a:xfrm>
            <a:off x="4116389" y="0"/>
            <a:ext cx="3635374" cy="6858000"/>
          </a:xfrm>
          <a:custGeom>
            <a:avLst/>
            <a:gdLst>
              <a:gd name="connsiteX0" fmla="*/ 0 w 3635374"/>
              <a:gd name="connsiteY0" fmla="*/ 0 h 6858000"/>
              <a:gd name="connsiteX1" fmla="*/ 3635374 w 3635374"/>
              <a:gd name="connsiteY1" fmla="*/ 0 h 6858000"/>
              <a:gd name="connsiteX2" fmla="*/ 3635374 w 3635374"/>
              <a:gd name="connsiteY2" fmla="*/ 6858000 h 6858000"/>
              <a:gd name="connsiteX3" fmla="*/ 0 w 363537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635374" h="6858000">
                <a:moveTo>
                  <a:pt x="0" y="0"/>
                </a:moveTo>
                <a:lnTo>
                  <a:pt x="3635374" y="0"/>
                </a:lnTo>
                <a:lnTo>
                  <a:pt x="3635374" y="6858000"/>
                </a:lnTo>
                <a:lnTo>
                  <a:pt x="0" y="68580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2689067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Place holder">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1E36541D-C672-7F66-BE89-1CFD3B7F532B}"/>
              </a:ext>
            </a:extLst>
          </p:cNvPr>
          <p:cNvSpPr>
            <a:spLocks noGrp="1"/>
          </p:cNvSpPr>
          <p:nvPr>
            <p:ph type="pic" sz="quarter" idx="10"/>
          </p:nvPr>
        </p:nvSpPr>
        <p:spPr>
          <a:xfrm>
            <a:off x="4116388" y="0"/>
            <a:ext cx="4343401" cy="6858000"/>
          </a:xfrm>
          <a:custGeom>
            <a:avLst/>
            <a:gdLst>
              <a:gd name="connsiteX0" fmla="*/ 0 w 4343401"/>
              <a:gd name="connsiteY0" fmla="*/ 0 h 6858000"/>
              <a:gd name="connsiteX1" fmla="*/ 4343401 w 4343401"/>
              <a:gd name="connsiteY1" fmla="*/ 0 h 6858000"/>
              <a:gd name="connsiteX2" fmla="*/ 4343401 w 4343401"/>
              <a:gd name="connsiteY2" fmla="*/ 6858000 h 6858000"/>
              <a:gd name="connsiteX3" fmla="*/ 0 w 43434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43401" h="6858000">
                <a:moveTo>
                  <a:pt x="0" y="0"/>
                </a:moveTo>
                <a:lnTo>
                  <a:pt x="4343401" y="0"/>
                </a:lnTo>
                <a:lnTo>
                  <a:pt x="4343401" y="6858000"/>
                </a:lnTo>
                <a:lnTo>
                  <a:pt x="0" y="6858000"/>
                </a:lnTo>
                <a:close/>
              </a:path>
            </a:pathLst>
          </a:custGeom>
          <a:solidFill>
            <a:schemeClr val="bg1">
              <a:lumMod val="75000"/>
            </a:schemeClr>
          </a:solidFill>
        </p:spPr>
        <p:txBody>
          <a:bodyPr wrap="square">
            <a:noAutofit/>
          </a:bodyPr>
          <a:lstStyle/>
          <a:p>
            <a:endParaRPr lang="en-US"/>
          </a:p>
        </p:txBody>
      </p:sp>
      <p:sp>
        <p:nvSpPr>
          <p:cNvPr id="16" name="Picture Placeholder 15">
            <a:extLst>
              <a:ext uri="{FF2B5EF4-FFF2-40B4-BE49-F238E27FC236}">
                <a16:creationId xmlns:a16="http://schemas.microsoft.com/office/drawing/2014/main" id="{EF44F0C3-181E-5621-D7A9-9EA60C214566}"/>
              </a:ext>
            </a:extLst>
          </p:cNvPr>
          <p:cNvSpPr>
            <a:spLocks noGrp="1"/>
          </p:cNvSpPr>
          <p:nvPr>
            <p:ph type="pic" sz="quarter" idx="11"/>
          </p:nvPr>
        </p:nvSpPr>
        <p:spPr>
          <a:xfrm>
            <a:off x="7506385" y="500207"/>
            <a:ext cx="1875600" cy="1875600"/>
          </a:xfrm>
          <a:custGeom>
            <a:avLst/>
            <a:gdLst>
              <a:gd name="connsiteX0" fmla="*/ 0 w 1875600"/>
              <a:gd name="connsiteY0" fmla="*/ 0 h 1875600"/>
              <a:gd name="connsiteX1" fmla="*/ 1875600 w 1875600"/>
              <a:gd name="connsiteY1" fmla="*/ 0 h 1875600"/>
              <a:gd name="connsiteX2" fmla="*/ 1875600 w 1875600"/>
              <a:gd name="connsiteY2" fmla="*/ 1875600 h 1875600"/>
              <a:gd name="connsiteX3" fmla="*/ 0 w 1875600"/>
              <a:gd name="connsiteY3" fmla="*/ 1875600 h 1875600"/>
            </a:gdLst>
            <a:ahLst/>
            <a:cxnLst>
              <a:cxn ang="0">
                <a:pos x="connsiteX0" y="connsiteY0"/>
              </a:cxn>
              <a:cxn ang="0">
                <a:pos x="connsiteX1" y="connsiteY1"/>
              </a:cxn>
              <a:cxn ang="0">
                <a:pos x="connsiteX2" y="connsiteY2"/>
              </a:cxn>
              <a:cxn ang="0">
                <a:pos x="connsiteX3" y="connsiteY3"/>
              </a:cxn>
            </a:cxnLst>
            <a:rect l="l" t="t" r="r" b="b"/>
            <a:pathLst>
              <a:path w="1875600" h="1875600">
                <a:moveTo>
                  <a:pt x="0" y="0"/>
                </a:moveTo>
                <a:lnTo>
                  <a:pt x="1875600" y="0"/>
                </a:lnTo>
                <a:lnTo>
                  <a:pt x="1875600" y="1875600"/>
                </a:lnTo>
                <a:lnTo>
                  <a:pt x="0" y="1875600"/>
                </a:lnTo>
                <a:close/>
              </a:path>
            </a:pathLst>
          </a:custGeom>
          <a:solidFill>
            <a:schemeClr val="bg1">
              <a:lumMod val="85000"/>
            </a:schemeClr>
          </a:solidFill>
        </p:spPr>
        <p:txBody>
          <a:bodyPr wrap="square">
            <a:noAutofit/>
          </a:bodyPr>
          <a:lstStyle/>
          <a:p>
            <a:endParaRPr lang="en-US"/>
          </a:p>
        </p:txBody>
      </p:sp>
      <p:sp>
        <p:nvSpPr>
          <p:cNvPr id="17" name="Picture Placeholder 16">
            <a:extLst>
              <a:ext uri="{FF2B5EF4-FFF2-40B4-BE49-F238E27FC236}">
                <a16:creationId xmlns:a16="http://schemas.microsoft.com/office/drawing/2014/main" id="{AB01F8A0-50DF-37DA-853F-EE8E8336246E}"/>
              </a:ext>
            </a:extLst>
          </p:cNvPr>
          <p:cNvSpPr>
            <a:spLocks noGrp="1"/>
          </p:cNvSpPr>
          <p:nvPr>
            <p:ph type="pic" sz="quarter" idx="12"/>
          </p:nvPr>
        </p:nvSpPr>
        <p:spPr>
          <a:xfrm>
            <a:off x="7506385" y="2501670"/>
            <a:ext cx="1875600" cy="1875600"/>
          </a:xfrm>
          <a:custGeom>
            <a:avLst/>
            <a:gdLst>
              <a:gd name="connsiteX0" fmla="*/ 0 w 1875600"/>
              <a:gd name="connsiteY0" fmla="*/ 0 h 1875600"/>
              <a:gd name="connsiteX1" fmla="*/ 1875600 w 1875600"/>
              <a:gd name="connsiteY1" fmla="*/ 0 h 1875600"/>
              <a:gd name="connsiteX2" fmla="*/ 1875600 w 1875600"/>
              <a:gd name="connsiteY2" fmla="*/ 1875600 h 1875600"/>
              <a:gd name="connsiteX3" fmla="*/ 0 w 1875600"/>
              <a:gd name="connsiteY3" fmla="*/ 1875600 h 1875600"/>
            </a:gdLst>
            <a:ahLst/>
            <a:cxnLst>
              <a:cxn ang="0">
                <a:pos x="connsiteX0" y="connsiteY0"/>
              </a:cxn>
              <a:cxn ang="0">
                <a:pos x="connsiteX1" y="connsiteY1"/>
              </a:cxn>
              <a:cxn ang="0">
                <a:pos x="connsiteX2" y="connsiteY2"/>
              </a:cxn>
              <a:cxn ang="0">
                <a:pos x="connsiteX3" y="connsiteY3"/>
              </a:cxn>
            </a:cxnLst>
            <a:rect l="l" t="t" r="r" b="b"/>
            <a:pathLst>
              <a:path w="1875600" h="1875600">
                <a:moveTo>
                  <a:pt x="0" y="0"/>
                </a:moveTo>
                <a:lnTo>
                  <a:pt x="1875600" y="0"/>
                </a:lnTo>
                <a:lnTo>
                  <a:pt x="1875600" y="1875600"/>
                </a:lnTo>
                <a:lnTo>
                  <a:pt x="0" y="1875600"/>
                </a:lnTo>
                <a:close/>
              </a:path>
            </a:pathLst>
          </a:custGeom>
          <a:solidFill>
            <a:schemeClr val="bg1">
              <a:lumMod val="85000"/>
            </a:schemeClr>
          </a:solidFill>
        </p:spPr>
        <p:txBody>
          <a:bodyPr wrap="square">
            <a:noAutofit/>
          </a:bodyPr>
          <a:lstStyle/>
          <a:p>
            <a:endParaRPr lang="en-US"/>
          </a:p>
        </p:txBody>
      </p:sp>
      <p:sp>
        <p:nvSpPr>
          <p:cNvPr id="18" name="Picture Placeholder 17">
            <a:extLst>
              <a:ext uri="{FF2B5EF4-FFF2-40B4-BE49-F238E27FC236}">
                <a16:creationId xmlns:a16="http://schemas.microsoft.com/office/drawing/2014/main" id="{FF9F8F80-99E5-1D2A-2459-BE8A9D56F615}"/>
              </a:ext>
            </a:extLst>
          </p:cNvPr>
          <p:cNvSpPr>
            <a:spLocks noGrp="1"/>
          </p:cNvSpPr>
          <p:nvPr>
            <p:ph type="pic" sz="quarter" idx="13"/>
          </p:nvPr>
        </p:nvSpPr>
        <p:spPr>
          <a:xfrm>
            <a:off x="7506385" y="4503133"/>
            <a:ext cx="1875600" cy="1875600"/>
          </a:xfrm>
          <a:custGeom>
            <a:avLst/>
            <a:gdLst>
              <a:gd name="connsiteX0" fmla="*/ 0 w 1875600"/>
              <a:gd name="connsiteY0" fmla="*/ 0 h 1875600"/>
              <a:gd name="connsiteX1" fmla="*/ 1875600 w 1875600"/>
              <a:gd name="connsiteY1" fmla="*/ 0 h 1875600"/>
              <a:gd name="connsiteX2" fmla="*/ 1875600 w 1875600"/>
              <a:gd name="connsiteY2" fmla="*/ 1875600 h 1875600"/>
              <a:gd name="connsiteX3" fmla="*/ 0 w 1875600"/>
              <a:gd name="connsiteY3" fmla="*/ 1875600 h 1875600"/>
            </a:gdLst>
            <a:ahLst/>
            <a:cxnLst>
              <a:cxn ang="0">
                <a:pos x="connsiteX0" y="connsiteY0"/>
              </a:cxn>
              <a:cxn ang="0">
                <a:pos x="connsiteX1" y="connsiteY1"/>
              </a:cxn>
              <a:cxn ang="0">
                <a:pos x="connsiteX2" y="connsiteY2"/>
              </a:cxn>
              <a:cxn ang="0">
                <a:pos x="connsiteX3" y="connsiteY3"/>
              </a:cxn>
            </a:cxnLst>
            <a:rect l="l" t="t" r="r" b="b"/>
            <a:pathLst>
              <a:path w="1875600" h="1875600">
                <a:moveTo>
                  <a:pt x="0" y="0"/>
                </a:moveTo>
                <a:lnTo>
                  <a:pt x="1875600" y="0"/>
                </a:lnTo>
                <a:lnTo>
                  <a:pt x="1875600" y="1875600"/>
                </a:lnTo>
                <a:lnTo>
                  <a:pt x="0" y="18756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36535462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Place holder">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A114AE69-AC7E-47FA-3C5B-A3E92C92C62A}"/>
              </a:ext>
            </a:extLst>
          </p:cNvPr>
          <p:cNvSpPr>
            <a:spLocks noGrp="1"/>
          </p:cNvSpPr>
          <p:nvPr>
            <p:ph type="pic" sz="quarter" idx="10"/>
          </p:nvPr>
        </p:nvSpPr>
        <p:spPr>
          <a:xfrm>
            <a:off x="766763" y="476250"/>
            <a:ext cx="2999854" cy="2910767"/>
          </a:xfrm>
          <a:custGeom>
            <a:avLst/>
            <a:gdLst>
              <a:gd name="connsiteX0" fmla="*/ 0 w 2999854"/>
              <a:gd name="connsiteY0" fmla="*/ 0 h 2910767"/>
              <a:gd name="connsiteX1" fmla="*/ 2999854 w 2999854"/>
              <a:gd name="connsiteY1" fmla="*/ 0 h 2910767"/>
              <a:gd name="connsiteX2" fmla="*/ 2999854 w 2999854"/>
              <a:gd name="connsiteY2" fmla="*/ 2910767 h 2910767"/>
              <a:gd name="connsiteX3" fmla="*/ 0 w 2999854"/>
              <a:gd name="connsiteY3" fmla="*/ 2910767 h 2910767"/>
            </a:gdLst>
            <a:ahLst/>
            <a:cxnLst>
              <a:cxn ang="0">
                <a:pos x="connsiteX0" y="connsiteY0"/>
              </a:cxn>
              <a:cxn ang="0">
                <a:pos x="connsiteX1" y="connsiteY1"/>
              </a:cxn>
              <a:cxn ang="0">
                <a:pos x="connsiteX2" y="connsiteY2"/>
              </a:cxn>
              <a:cxn ang="0">
                <a:pos x="connsiteX3" y="connsiteY3"/>
              </a:cxn>
            </a:cxnLst>
            <a:rect l="l" t="t" r="r" b="b"/>
            <a:pathLst>
              <a:path w="2999854" h="2910767">
                <a:moveTo>
                  <a:pt x="0" y="0"/>
                </a:moveTo>
                <a:lnTo>
                  <a:pt x="2999854" y="0"/>
                </a:lnTo>
                <a:lnTo>
                  <a:pt x="2999854" y="2910767"/>
                </a:lnTo>
                <a:lnTo>
                  <a:pt x="0" y="2910767"/>
                </a:lnTo>
                <a:close/>
              </a:path>
            </a:pathLst>
          </a:custGeom>
          <a:solidFill>
            <a:schemeClr val="bg1">
              <a:lumMod val="85000"/>
            </a:schemeClr>
          </a:solidFill>
        </p:spPr>
        <p:txBody>
          <a:bodyPr wrap="square">
            <a:noAutofit/>
          </a:bodyPr>
          <a:lstStyle/>
          <a:p>
            <a:endParaRPr lang="en-US" dirty="0"/>
          </a:p>
        </p:txBody>
      </p:sp>
      <p:sp>
        <p:nvSpPr>
          <p:cNvPr id="15" name="Picture Placeholder 14">
            <a:extLst>
              <a:ext uri="{FF2B5EF4-FFF2-40B4-BE49-F238E27FC236}">
                <a16:creationId xmlns:a16="http://schemas.microsoft.com/office/drawing/2014/main" id="{57D39418-74EC-F179-EF14-AA05CC94E83B}"/>
              </a:ext>
            </a:extLst>
          </p:cNvPr>
          <p:cNvSpPr>
            <a:spLocks noGrp="1"/>
          </p:cNvSpPr>
          <p:nvPr>
            <p:ph type="pic" sz="quarter" idx="11"/>
          </p:nvPr>
        </p:nvSpPr>
        <p:spPr>
          <a:xfrm>
            <a:off x="3846161" y="3470983"/>
            <a:ext cx="2999854" cy="2910767"/>
          </a:xfrm>
          <a:custGeom>
            <a:avLst/>
            <a:gdLst>
              <a:gd name="connsiteX0" fmla="*/ 0 w 2999854"/>
              <a:gd name="connsiteY0" fmla="*/ 0 h 2910767"/>
              <a:gd name="connsiteX1" fmla="*/ 2999854 w 2999854"/>
              <a:gd name="connsiteY1" fmla="*/ 0 h 2910767"/>
              <a:gd name="connsiteX2" fmla="*/ 2999854 w 2999854"/>
              <a:gd name="connsiteY2" fmla="*/ 2910767 h 2910767"/>
              <a:gd name="connsiteX3" fmla="*/ 0 w 2999854"/>
              <a:gd name="connsiteY3" fmla="*/ 2910767 h 2910767"/>
            </a:gdLst>
            <a:ahLst/>
            <a:cxnLst>
              <a:cxn ang="0">
                <a:pos x="connsiteX0" y="connsiteY0"/>
              </a:cxn>
              <a:cxn ang="0">
                <a:pos x="connsiteX1" y="connsiteY1"/>
              </a:cxn>
              <a:cxn ang="0">
                <a:pos x="connsiteX2" y="connsiteY2"/>
              </a:cxn>
              <a:cxn ang="0">
                <a:pos x="connsiteX3" y="connsiteY3"/>
              </a:cxn>
            </a:cxnLst>
            <a:rect l="l" t="t" r="r" b="b"/>
            <a:pathLst>
              <a:path w="2999854" h="2910767">
                <a:moveTo>
                  <a:pt x="0" y="0"/>
                </a:moveTo>
                <a:lnTo>
                  <a:pt x="2999854" y="0"/>
                </a:lnTo>
                <a:lnTo>
                  <a:pt x="2999854" y="2910767"/>
                </a:lnTo>
                <a:lnTo>
                  <a:pt x="0" y="2910767"/>
                </a:lnTo>
                <a:close/>
              </a:path>
            </a:pathLst>
          </a:custGeom>
          <a:solidFill>
            <a:schemeClr val="bg1">
              <a:lumMod val="85000"/>
            </a:schemeClr>
          </a:solidFill>
        </p:spPr>
        <p:txBody>
          <a:bodyPr wrap="square">
            <a:noAutofit/>
          </a:bodyPr>
          <a:lstStyle/>
          <a:p>
            <a:endParaRPr lang="en-US" dirty="0"/>
          </a:p>
        </p:txBody>
      </p:sp>
      <p:sp>
        <p:nvSpPr>
          <p:cNvPr id="13" name="Picture Placeholder 12">
            <a:extLst>
              <a:ext uri="{FF2B5EF4-FFF2-40B4-BE49-F238E27FC236}">
                <a16:creationId xmlns:a16="http://schemas.microsoft.com/office/drawing/2014/main" id="{DA8CFE84-1047-14AC-714F-D20B901B1021}"/>
              </a:ext>
            </a:extLst>
          </p:cNvPr>
          <p:cNvSpPr>
            <a:spLocks noGrp="1"/>
          </p:cNvSpPr>
          <p:nvPr>
            <p:ph type="pic" sz="quarter" idx="12"/>
          </p:nvPr>
        </p:nvSpPr>
        <p:spPr>
          <a:xfrm>
            <a:off x="6925559" y="476250"/>
            <a:ext cx="2999854" cy="2910767"/>
          </a:xfrm>
          <a:custGeom>
            <a:avLst/>
            <a:gdLst>
              <a:gd name="connsiteX0" fmla="*/ 0 w 2999854"/>
              <a:gd name="connsiteY0" fmla="*/ 0 h 2910767"/>
              <a:gd name="connsiteX1" fmla="*/ 2999854 w 2999854"/>
              <a:gd name="connsiteY1" fmla="*/ 0 h 2910767"/>
              <a:gd name="connsiteX2" fmla="*/ 2999854 w 2999854"/>
              <a:gd name="connsiteY2" fmla="*/ 2910767 h 2910767"/>
              <a:gd name="connsiteX3" fmla="*/ 0 w 2999854"/>
              <a:gd name="connsiteY3" fmla="*/ 2910767 h 2910767"/>
            </a:gdLst>
            <a:ahLst/>
            <a:cxnLst>
              <a:cxn ang="0">
                <a:pos x="connsiteX0" y="connsiteY0"/>
              </a:cxn>
              <a:cxn ang="0">
                <a:pos x="connsiteX1" y="connsiteY1"/>
              </a:cxn>
              <a:cxn ang="0">
                <a:pos x="connsiteX2" y="connsiteY2"/>
              </a:cxn>
              <a:cxn ang="0">
                <a:pos x="connsiteX3" y="connsiteY3"/>
              </a:cxn>
            </a:cxnLst>
            <a:rect l="l" t="t" r="r" b="b"/>
            <a:pathLst>
              <a:path w="2999854" h="2910767">
                <a:moveTo>
                  <a:pt x="0" y="0"/>
                </a:moveTo>
                <a:lnTo>
                  <a:pt x="2999854" y="0"/>
                </a:lnTo>
                <a:lnTo>
                  <a:pt x="2999854" y="2910767"/>
                </a:lnTo>
                <a:lnTo>
                  <a:pt x="0" y="2910767"/>
                </a:lnTo>
                <a:close/>
              </a:path>
            </a:pathLst>
          </a:custGeom>
          <a:solidFill>
            <a:schemeClr val="bg1">
              <a:lumMod val="85000"/>
            </a:schemeClr>
          </a:solidFill>
        </p:spPr>
        <p:txBody>
          <a:bodyPr wrap="square">
            <a:noAutofit/>
          </a:bodyPr>
          <a:lstStyle/>
          <a:p>
            <a:endParaRPr lang="en-US" dirty="0"/>
          </a:p>
        </p:txBody>
      </p:sp>
      <p:sp>
        <p:nvSpPr>
          <p:cNvPr id="12" name="Picture Placeholder 11">
            <a:extLst>
              <a:ext uri="{FF2B5EF4-FFF2-40B4-BE49-F238E27FC236}">
                <a16:creationId xmlns:a16="http://schemas.microsoft.com/office/drawing/2014/main" id="{E8AD2FD2-D960-3E00-2BBD-C6757BDD45FD}"/>
              </a:ext>
            </a:extLst>
          </p:cNvPr>
          <p:cNvSpPr>
            <a:spLocks noGrp="1"/>
          </p:cNvSpPr>
          <p:nvPr>
            <p:ph type="pic" sz="quarter" idx="13"/>
          </p:nvPr>
        </p:nvSpPr>
        <p:spPr>
          <a:xfrm>
            <a:off x="9999991" y="476249"/>
            <a:ext cx="2192009" cy="5905501"/>
          </a:xfrm>
          <a:custGeom>
            <a:avLst/>
            <a:gdLst>
              <a:gd name="connsiteX0" fmla="*/ 0 w 2192009"/>
              <a:gd name="connsiteY0" fmla="*/ 0 h 5905501"/>
              <a:gd name="connsiteX1" fmla="*/ 2192009 w 2192009"/>
              <a:gd name="connsiteY1" fmla="*/ 0 h 5905501"/>
              <a:gd name="connsiteX2" fmla="*/ 2192009 w 2192009"/>
              <a:gd name="connsiteY2" fmla="*/ 5905501 h 5905501"/>
              <a:gd name="connsiteX3" fmla="*/ 0 w 2192009"/>
              <a:gd name="connsiteY3" fmla="*/ 5905501 h 5905501"/>
            </a:gdLst>
            <a:ahLst/>
            <a:cxnLst>
              <a:cxn ang="0">
                <a:pos x="connsiteX0" y="connsiteY0"/>
              </a:cxn>
              <a:cxn ang="0">
                <a:pos x="connsiteX1" y="connsiteY1"/>
              </a:cxn>
              <a:cxn ang="0">
                <a:pos x="connsiteX2" y="connsiteY2"/>
              </a:cxn>
              <a:cxn ang="0">
                <a:pos x="connsiteX3" y="connsiteY3"/>
              </a:cxn>
            </a:cxnLst>
            <a:rect l="l" t="t" r="r" b="b"/>
            <a:pathLst>
              <a:path w="2192009" h="5905501">
                <a:moveTo>
                  <a:pt x="0" y="0"/>
                </a:moveTo>
                <a:lnTo>
                  <a:pt x="2192009" y="0"/>
                </a:lnTo>
                <a:lnTo>
                  <a:pt x="2192009" y="5905501"/>
                </a:lnTo>
                <a:lnTo>
                  <a:pt x="0" y="5905501"/>
                </a:lnTo>
                <a:close/>
              </a:path>
            </a:pathLst>
          </a:custGeom>
          <a:solidFill>
            <a:schemeClr val="bg1">
              <a:lumMod val="85000"/>
            </a:schemeClr>
          </a:solidFill>
        </p:spPr>
        <p:txBody>
          <a:bodyPr wrap="square">
            <a:noAutofit/>
          </a:bodyPr>
          <a:lstStyle/>
          <a:p>
            <a:endParaRPr lang="en-US" dirty="0"/>
          </a:p>
        </p:txBody>
      </p:sp>
    </p:spTree>
    <p:extLst>
      <p:ext uri="{BB962C8B-B14F-4D97-AF65-F5344CB8AC3E}">
        <p14:creationId xmlns:p14="http://schemas.microsoft.com/office/powerpoint/2010/main" val="24798732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BF1A453-F6DC-A9A1-0257-C4AE6B00A103}"/>
              </a:ext>
            </a:extLst>
          </p:cNvPr>
          <p:cNvSpPr>
            <a:spLocks noGrp="1"/>
          </p:cNvSpPr>
          <p:nvPr>
            <p:ph type="pic" sz="quarter" idx="10"/>
          </p:nvPr>
        </p:nvSpPr>
        <p:spPr>
          <a:xfrm>
            <a:off x="7751763" y="0"/>
            <a:ext cx="4440238" cy="6858000"/>
          </a:xfrm>
          <a:custGeom>
            <a:avLst/>
            <a:gdLst>
              <a:gd name="connsiteX0" fmla="*/ 0 w 4440238"/>
              <a:gd name="connsiteY0" fmla="*/ 0 h 6858000"/>
              <a:gd name="connsiteX1" fmla="*/ 4440238 w 4440238"/>
              <a:gd name="connsiteY1" fmla="*/ 0 h 6858000"/>
              <a:gd name="connsiteX2" fmla="*/ 4440238 w 4440238"/>
              <a:gd name="connsiteY2" fmla="*/ 6858000 h 6858000"/>
              <a:gd name="connsiteX3" fmla="*/ 0 w 444023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40238" h="6858000">
                <a:moveTo>
                  <a:pt x="0" y="0"/>
                </a:moveTo>
                <a:lnTo>
                  <a:pt x="4440238" y="0"/>
                </a:lnTo>
                <a:lnTo>
                  <a:pt x="4440238" y="6858000"/>
                </a:lnTo>
                <a:lnTo>
                  <a:pt x="0" y="68580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16657829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Place hold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1B1373A8-9EAF-2A62-D37F-0EE1AAD9F17E}"/>
              </a:ext>
            </a:extLst>
          </p:cNvPr>
          <p:cNvSpPr>
            <a:spLocks noGrp="1"/>
          </p:cNvSpPr>
          <p:nvPr>
            <p:ph type="pic" sz="quarter" idx="10"/>
          </p:nvPr>
        </p:nvSpPr>
        <p:spPr>
          <a:xfrm>
            <a:off x="1" y="0"/>
            <a:ext cx="5016499" cy="3904113"/>
          </a:xfrm>
          <a:custGeom>
            <a:avLst/>
            <a:gdLst>
              <a:gd name="connsiteX0" fmla="*/ 0 w 5016499"/>
              <a:gd name="connsiteY0" fmla="*/ 0 h 3904113"/>
              <a:gd name="connsiteX1" fmla="*/ 5016499 w 5016499"/>
              <a:gd name="connsiteY1" fmla="*/ 0 h 3904113"/>
              <a:gd name="connsiteX2" fmla="*/ 5016499 w 5016499"/>
              <a:gd name="connsiteY2" fmla="*/ 3904113 h 3904113"/>
              <a:gd name="connsiteX3" fmla="*/ 0 w 5016499"/>
              <a:gd name="connsiteY3" fmla="*/ 3904113 h 3904113"/>
            </a:gdLst>
            <a:ahLst/>
            <a:cxnLst>
              <a:cxn ang="0">
                <a:pos x="connsiteX0" y="connsiteY0"/>
              </a:cxn>
              <a:cxn ang="0">
                <a:pos x="connsiteX1" y="connsiteY1"/>
              </a:cxn>
              <a:cxn ang="0">
                <a:pos x="connsiteX2" y="connsiteY2"/>
              </a:cxn>
              <a:cxn ang="0">
                <a:pos x="connsiteX3" y="connsiteY3"/>
              </a:cxn>
            </a:cxnLst>
            <a:rect l="l" t="t" r="r" b="b"/>
            <a:pathLst>
              <a:path w="5016499" h="3904113">
                <a:moveTo>
                  <a:pt x="0" y="0"/>
                </a:moveTo>
                <a:lnTo>
                  <a:pt x="5016499" y="0"/>
                </a:lnTo>
                <a:lnTo>
                  <a:pt x="5016499" y="3904113"/>
                </a:lnTo>
                <a:lnTo>
                  <a:pt x="0" y="3904113"/>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357277049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A0BD262-A755-474C-87D0-38836C6C480B}"/>
              </a:ext>
            </a:extLst>
          </p:cNvPr>
          <p:cNvSpPr>
            <a:spLocks noGrp="1"/>
          </p:cNvSpPr>
          <p:nvPr>
            <p:ph type="pic" sz="quarter" idx="10"/>
          </p:nvPr>
        </p:nvSpPr>
        <p:spPr>
          <a:xfrm>
            <a:off x="766760" y="476250"/>
            <a:ext cx="9214367" cy="4116770"/>
          </a:xfrm>
          <a:custGeom>
            <a:avLst/>
            <a:gdLst>
              <a:gd name="connsiteX0" fmla="*/ 0 w 9214367"/>
              <a:gd name="connsiteY0" fmla="*/ 0 h 4116770"/>
              <a:gd name="connsiteX1" fmla="*/ 9214367 w 9214367"/>
              <a:gd name="connsiteY1" fmla="*/ 0 h 4116770"/>
              <a:gd name="connsiteX2" fmla="*/ 9214367 w 9214367"/>
              <a:gd name="connsiteY2" fmla="*/ 4116770 h 4116770"/>
              <a:gd name="connsiteX3" fmla="*/ 0 w 9214367"/>
              <a:gd name="connsiteY3" fmla="*/ 4116770 h 4116770"/>
            </a:gdLst>
            <a:ahLst/>
            <a:cxnLst>
              <a:cxn ang="0">
                <a:pos x="connsiteX0" y="connsiteY0"/>
              </a:cxn>
              <a:cxn ang="0">
                <a:pos x="connsiteX1" y="connsiteY1"/>
              </a:cxn>
              <a:cxn ang="0">
                <a:pos x="connsiteX2" y="connsiteY2"/>
              </a:cxn>
              <a:cxn ang="0">
                <a:pos x="connsiteX3" y="connsiteY3"/>
              </a:cxn>
            </a:cxnLst>
            <a:rect l="l" t="t" r="r" b="b"/>
            <a:pathLst>
              <a:path w="9214367" h="4116770">
                <a:moveTo>
                  <a:pt x="0" y="0"/>
                </a:moveTo>
                <a:lnTo>
                  <a:pt x="9214367" y="0"/>
                </a:lnTo>
                <a:lnTo>
                  <a:pt x="9214367" y="4116770"/>
                </a:lnTo>
                <a:lnTo>
                  <a:pt x="0" y="411677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29722972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2EA71F-8D7A-B182-1F2E-AF1C179ACB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5A9DC379-E389-612B-3E63-4BFF1821B2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23F46FF4-5B0A-49F2-AD92-483112C2B1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736419E-E1DD-4A86-9AE7-F7D90D3360C4}" type="datetimeFigureOut">
              <a:rPr lang="en-ID" smtClean="0"/>
              <a:t>15/05/2025</a:t>
            </a:fld>
            <a:endParaRPr lang="en-ID"/>
          </a:p>
        </p:txBody>
      </p:sp>
      <p:sp>
        <p:nvSpPr>
          <p:cNvPr id="5" name="Footer Placeholder 4">
            <a:extLst>
              <a:ext uri="{FF2B5EF4-FFF2-40B4-BE49-F238E27FC236}">
                <a16:creationId xmlns:a16="http://schemas.microsoft.com/office/drawing/2014/main" id="{2D3595A0-E860-E6CC-C804-64F37D0542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D"/>
          </a:p>
        </p:txBody>
      </p:sp>
      <p:sp>
        <p:nvSpPr>
          <p:cNvPr id="6" name="Slide Number Placeholder 5">
            <a:extLst>
              <a:ext uri="{FF2B5EF4-FFF2-40B4-BE49-F238E27FC236}">
                <a16:creationId xmlns:a16="http://schemas.microsoft.com/office/drawing/2014/main" id="{C9DFBE6B-D681-621F-648C-27491EBB5B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F2E4D08-64A8-493B-867B-922DAB2C3914}" type="slidenum">
              <a:rPr lang="en-ID" smtClean="0"/>
              <a:t>‹Nº›</a:t>
            </a:fld>
            <a:endParaRPr lang="en-ID"/>
          </a:p>
        </p:txBody>
      </p:sp>
    </p:spTree>
    <p:extLst>
      <p:ext uri="{BB962C8B-B14F-4D97-AF65-F5344CB8AC3E}">
        <p14:creationId xmlns:p14="http://schemas.microsoft.com/office/powerpoint/2010/main" val="2210695982"/>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 id="2147483668" r:id="rId14"/>
    <p:sldLayoutId id="2147483669" r:id="rId15"/>
    <p:sldLayoutId id="2147483650" r:id="rId16"/>
    <p:sldLayoutId id="2147483651" r:id="rId17"/>
    <p:sldLayoutId id="2147483654" r:id="rId18"/>
    <p:sldLayoutId id="214748365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483" userDrawn="1">
          <p15:clr>
            <a:srgbClr val="F26B43"/>
          </p15:clr>
        </p15:guide>
        <p15:guide id="4" pos="869" userDrawn="1">
          <p15:clr>
            <a:srgbClr val="F26B43"/>
          </p15:clr>
        </p15:guide>
        <p15:guide id="5" pos="1050" userDrawn="1">
          <p15:clr>
            <a:srgbClr val="F26B43"/>
          </p15:clr>
        </p15:guide>
        <p15:guide id="6" pos="1436" userDrawn="1">
          <p15:clr>
            <a:srgbClr val="F26B43"/>
          </p15:clr>
        </p15:guide>
        <p15:guide id="7" pos="1640" userDrawn="1">
          <p15:clr>
            <a:srgbClr val="F26B43"/>
          </p15:clr>
        </p15:guide>
        <p15:guide id="8" pos="2003" userDrawn="1">
          <p15:clr>
            <a:srgbClr val="F26B43"/>
          </p15:clr>
        </p15:guide>
        <p15:guide id="9" pos="2207" userDrawn="1">
          <p15:clr>
            <a:srgbClr val="F26B43"/>
          </p15:clr>
        </p15:guide>
        <p15:guide id="10" pos="2593" userDrawn="1">
          <p15:clr>
            <a:srgbClr val="F26B43"/>
          </p15:clr>
        </p15:guide>
        <p15:guide id="11" pos="2797" userDrawn="1">
          <p15:clr>
            <a:srgbClr val="F26B43"/>
          </p15:clr>
        </p15:guide>
        <p15:guide id="12" pos="3160" userDrawn="1">
          <p15:clr>
            <a:srgbClr val="F26B43"/>
          </p15:clr>
        </p15:guide>
        <p15:guide id="13" pos="3364" userDrawn="1">
          <p15:clr>
            <a:srgbClr val="F26B43"/>
          </p15:clr>
        </p15:guide>
        <p15:guide id="14" pos="3749" userDrawn="1">
          <p15:clr>
            <a:srgbClr val="F26B43"/>
          </p15:clr>
        </p15:guide>
        <p15:guide id="15" pos="3931" userDrawn="1">
          <p15:clr>
            <a:srgbClr val="F26B43"/>
          </p15:clr>
        </p15:guide>
        <p15:guide id="16" pos="4316" userDrawn="1">
          <p15:clr>
            <a:srgbClr val="F26B43"/>
          </p15:clr>
        </p15:guide>
        <p15:guide id="17" pos="4520" userDrawn="1">
          <p15:clr>
            <a:srgbClr val="F26B43"/>
          </p15:clr>
        </p15:guide>
        <p15:guide id="18" pos="4883" userDrawn="1">
          <p15:clr>
            <a:srgbClr val="F26B43"/>
          </p15:clr>
        </p15:guide>
        <p15:guide id="19" pos="5087" userDrawn="1">
          <p15:clr>
            <a:srgbClr val="F26B43"/>
          </p15:clr>
        </p15:guide>
        <p15:guide id="20" pos="5473" userDrawn="1">
          <p15:clr>
            <a:srgbClr val="F26B43"/>
          </p15:clr>
        </p15:guide>
        <p15:guide id="21" pos="5654" userDrawn="1">
          <p15:clr>
            <a:srgbClr val="F26B43"/>
          </p15:clr>
        </p15:guide>
        <p15:guide id="22" pos="6040" userDrawn="1">
          <p15:clr>
            <a:srgbClr val="F26B43"/>
          </p15:clr>
        </p15:guide>
        <p15:guide id="23" pos="6244" userDrawn="1">
          <p15:clr>
            <a:srgbClr val="F26B43"/>
          </p15:clr>
        </p15:guide>
        <p15:guide id="24" pos="6630" userDrawn="1">
          <p15:clr>
            <a:srgbClr val="F26B43"/>
          </p15:clr>
        </p15:guide>
        <p15:guide id="25" pos="6811" userDrawn="1">
          <p15:clr>
            <a:srgbClr val="F26B43"/>
          </p15:clr>
        </p15:guide>
        <p15:guide id="26" pos="7197" userDrawn="1">
          <p15:clr>
            <a:srgbClr val="F26B43"/>
          </p15:clr>
        </p15:guide>
        <p15:guide id="27" orient="horz" pos="300" userDrawn="1">
          <p15:clr>
            <a:srgbClr val="F26B43"/>
          </p15:clr>
        </p15:guide>
        <p15:guide id="28" orient="horz" pos="402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8.jp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8.jp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8.jp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8.jp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Marcador de posición de imagen 14">
            <a:extLst>
              <a:ext uri="{FF2B5EF4-FFF2-40B4-BE49-F238E27FC236}">
                <a16:creationId xmlns:a16="http://schemas.microsoft.com/office/drawing/2014/main" id="{294DFB81-92C0-F038-3AAB-E8381511902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p:blipFill>
        <p:spPr>
          <a:xfrm>
            <a:off x="0" y="0"/>
            <a:ext cx="12192000" cy="6857999"/>
          </a:xfrm>
        </p:spPr>
      </p:pic>
      <p:sp>
        <p:nvSpPr>
          <p:cNvPr id="5" name="Rectangle 4">
            <a:extLst>
              <a:ext uri="{FF2B5EF4-FFF2-40B4-BE49-F238E27FC236}">
                <a16:creationId xmlns:a16="http://schemas.microsoft.com/office/drawing/2014/main" id="{DBE21F5B-85BE-9BDD-3116-B98BD49C92F7}"/>
              </a:ext>
            </a:extLst>
          </p:cNvPr>
          <p:cNvSpPr/>
          <p:nvPr/>
        </p:nvSpPr>
        <p:spPr>
          <a:xfrm>
            <a:off x="1560945" y="4676673"/>
            <a:ext cx="8636000" cy="110945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6" name="TextBox 5">
            <a:extLst>
              <a:ext uri="{FF2B5EF4-FFF2-40B4-BE49-F238E27FC236}">
                <a16:creationId xmlns:a16="http://schemas.microsoft.com/office/drawing/2014/main" id="{9B0CE2D9-D0B7-EB11-E56D-B23979EE4B64}"/>
              </a:ext>
            </a:extLst>
          </p:cNvPr>
          <p:cNvSpPr txBox="1"/>
          <p:nvPr/>
        </p:nvSpPr>
        <p:spPr>
          <a:xfrm>
            <a:off x="2439675" y="4852136"/>
            <a:ext cx="1821999" cy="338554"/>
          </a:xfrm>
          <a:prstGeom prst="rect">
            <a:avLst/>
          </a:prstGeom>
          <a:noFill/>
        </p:spPr>
        <p:txBody>
          <a:bodyPr wrap="square" rtlCol="0">
            <a:spAutoFit/>
          </a:bodyPr>
          <a:lstStyle/>
          <a:p>
            <a:r>
              <a:rPr lang="es-CO" sz="1600" b="1" noProof="0" dirty="0">
                <a:solidFill>
                  <a:schemeClr val="bg1"/>
                </a:solidFill>
                <a:latin typeface="+mj-lt"/>
              </a:rPr>
              <a:t>Duración</a:t>
            </a:r>
          </a:p>
        </p:txBody>
      </p:sp>
      <p:sp>
        <p:nvSpPr>
          <p:cNvPr id="7" name="TextBox 6">
            <a:extLst>
              <a:ext uri="{FF2B5EF4-FFF2-40B4-BE49-F238E27FC236}">
                <a16:creationId xmlns:a16="http://schemas.microsoft.com/office/drawing/2014/main" id="{892FF93E-E698-6B63-448F-72103E95E9F7}"/>
              </a:ext>
            </a:extLst>
          </p:cNvPr>
          <p:cNvSpPr txBox="1"/>
          <p:nvPr/>
        </p:nvSpPr>
        <p:spPr>
          <a:xfrm>
            <a:off x="2050472" y="5071801"/>
            <a:ext cx="4422404" cy="422360"/>
          </a:xfrm>
          <a:prstGeom prst="rect">
            <a:avLst/>
          </a:prstGeom>
          <a:noFill/>
        </p:spPr>
        <p:txBody>
          <a:bodyPr wrap="square" rtlCol="0">
            <a:spAutoFit/>
          </a:bodyPr>
          <a:lstStyle/>
          <a:p>
            <a:pPr>
              <a:lnSpc>
                <a:spcPct val="150000"/>
              </a:lnSpc>
            </a:pPr>
            <a:r>
              <a:rPr lang="es-CO" sz="1600" i="1" dirty="0">
                <a:solidFill>
                  <a:schemeClr val="bg1"/>
                </a:solidFill>
              </a:rPr>
              <a:t>10 </a:t>
            </a:r>
            <a:r>
              <a:rPr lang="es-CO" sz="1600" b="0" i="1" noProof="0" dirty="0">
                <a:solidFill>
                  <a:schemeClr val="bg1"/>
                </a:solidFill>
                <a:effectLst/>
              </a:rPr>
              <a:t>Días / 9 Noches. </a:t>
            </a:r>
          </a:p>
        </p:txBody>
      </p:sp>
      <p:sp>
        <p:nvSpPr>
          <p:cNvPr id="12" name="Rectangle: Rounded Corners 11">
            <a:extLst>
              <a:ext uri="{FF2B5EF4-FFF2-40B4-BE49-F238E27FC236}">
                <a16:creationId xmlns:a16="http://schemas.microsoft.com/office/drawing/2014/main" id="{5CC85105-3ADB-8627-4E73-59CFB8DCED45}"/>
              </a:ext>
            </a:extLst>
          </p:cNvPr>
          <p:cNvSpPr/>
          <p:nvPr/>
        </p:nvSpPr>
        <p:spPr>
          <a:xfrm>
            <a:off x="8933006" y="4938560"/>
            <a:ext cx="658800" cy="658800"/>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13" name="TextBox 12">
            <a:extLst>
              <a:ext uri="{FF2B5EF4-FFF2-40B4-BE49-F238E27FC236}">
                <a16:creationId xmlns:a16="http://schemas.microsoft.com/office/drawing/2014/main" id="{84332A05-C689-3937-D6E6-2185BE83382B}"/>
              </a:ext>
            </a:extLst>
          </p:cNvPr>
          <p:cNvSpPr txBox="1"/>
          <p:nvPr/>
        </p:nvSpPr>
        <p:spPr>
          <a:xfrm>
            <a:off x="1450106" y="4051914"/>
            <a:ext cx="9993745" cy="646331"/>
          </a:xfrm>
          <a:prstGeom prst="rect">
            <a:avLst/>
          </a:prstGeom>
          <a:noFill/>
        </p:spPr>
        <p:txBody>
          <a:bodyPr wrap="square" rtlCol="0">
            <a:spAutoFit/>
          </a:bodyPr>
          <a:lstStyle/>
          <a:p>
            <a:r>
              <a:rPr lang="es-CO" sz="3600" b="1" noProof="0" dirty="0">
                <a:solidFill>
                  <a:schemeClr val="bg1"/>
                </a:solidFill>
                <a:effectLst>
                  <a:glow rad="101600">
                    <a:schemeClr val="accent1">
                      <a:satMod val="175000"/>
                      <a:alpha val="40000"/>
                    </a:schemeClr>
                  </a:glow>
                </a:effectLst>
                <a:latin typeface="Montserrat" panose="02000505000000020004" pitchFamily="2" charset="0"/>
              </a:rPr>
              <a:t>BUENOS AIRES IGUAZU </a:t>
            </a:r>
            <a:r>
              <a:rPr lang="es-CO" sz="3600" b="1" noProof="0" dirty="0">
                <a:solidFill>
                  <a:srgbClr val="FF6600"/>
                </a:solidFill>
                <a:effectLst>
                  <a:glow rad="101600">
                    <a:schemeClr val="accent1">
                      <a:satMod val="175000"/>
                      <a:alpha val="40000"/>
                    </a:schemeClr>
                  </a:glow>
                </a:effectLst>
                <a:latin typeface="Montserrat" panose="02000505000000020004" pitchFamily="2" charset="0"/>
              </a:rPr>
              <a:t>BARILOCHE</a:t>
            </a:r>
          </a:p>
        </p:txBody>
      </p:sp>
      <p:pic>
        <p:nvPicPr>
          <p:cNvPr id="35" name="Gráfico 34">
            <a:extLst>
              <a:ext uri="{FF2B5EF4-FFF2-40B4-BE49-F238E27FC236}">
                <a16:creationId xmlns:a16="http://schemas.microsoft.com/office/drawing/2014/main" id="{80A6A59B-0059-F0BB-230B-C5FD41A7C8F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987792" y="5094122"/>
            <a:ext cx="549228" cy="347676"/>
          </a:xfrm>
          <a:prstGeom prst="rect">
            <a:avLst/>
          </a:prstGeom>
        </p:spPr>
      </p:pic>
    </p:spTree>
    <p:extLst>
      <p:ext uri="{BB962C8B-B14F-4D97-AF65-F5344CB8AC3E}">
        <p14:creationId xmlns:p14="http://schemas.microsoft.com/office/powerpoint/2010/main" val="2530194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Marcador de posición de imagen 15">
            <a:extLst>
              <a:ext uri="{FF2B5EF4-FFF2-40B4-BE49-F238E27FC236}">
                <a16:creationId xmlns:a16="http://schemas.microsoft.com/office/drawing/2014/main" id="{91B5B120-8E75-D49B-4D65-679E796CBB1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p:blipFill>
        <p:spPr>
          <a:xfrm>
            <a:off x="0" y="0"/>
            <a:ext cx="12191999" cy="6857999"/>
          </a:xfrm>
        </p:spPr>
      </p:pic>
      <p:sp>
        <p:nvSpPr>
          <p:cNvPr id="17" name="Rectangle 4">
            <a:extLst>
              <a:ext uri="{FF2B5EF4-FFF2-40B4-BE49-F238E27FC236}">
                <a16:creationId xmlns:a16="http://schemas.microsoft.com/office/drawing/2014/main" id="{A921897E-F60D-004A-9928-89158E537DF4}"/>
              </a:ext>
            </a:extLst>
          </p:cNvPr>
          <p:cNvSpPr/>
          <p:nvPr/>
        </p:nvSpPr>
        <p:spPr>
          <a:xfrm>
            <a:off x="2013527" y="4668811"/>
            <a:ext cx="8691418" cy="110945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18" name="TextBox 5">
            <a:extLst>
              <a:ext uri="{FF2B5EF4-FFF2-40B4-BE49-F238E27FC236}">
                <a16:creationId xmlns:a16="http://schemas.microsoft.com/office/drawing/2014/main" id="{87BF47F9-9952-667A-5C14-6107235059C6}"/>
              </a:ext>
            </a:extLst>
          </p:cNvPr>
          <p:cNvSpPr txBox="1"/>
          <p:nvPr/>
        </p:nvSpPr>
        <p:spPr>
          <a:xfrm>
            <a:off x="2812040" y="4852480"/>
            <a:ext cx="1821999" cy="338554"/>
          </a:xfrm>
          <a:prstGeom prst="rect">
            <a:avLst/>
          </a:prstGeom>
          <a:noFill/>
        </p:spPr>
        <p:txBody>
          <a:bodyPr wrap="square" rtlCol="0">
            <a:spAutoFit/>
          </a:bodyPr>
          <a:lstStyle/>
          <a:p>
            <a:r>
              <a:rPr lang="es-CO" sz="1600" b="1" noProof="0" dirty="0">
                <a:solidFill>
                  <a:schemeClr val="bg1"/>
                </a:solidFill>
                <a:latin typeface="+mj-lt"/>
              </a:rPr>
              <a:t>Duración</a:t>
            </a:r>
          </a:p>
        </p:txBody>
      </p:sp>
      <p:sp>
        <p:nvSpPr>
          <p:cNvPr id="19" name="TextBox 6">
            <a:extLst>
              <a:ext uri="{FF2B5EF4-FFF2-40B4-BE49-F238E27FC236}">
                <a16:creationId xmlns:a16="http://schemas.microsoft.com/office/drawing/2014/main" id="{4DAC0FC3-19F5-7F48-E6A3-DABDE2F6126A}"/>
              </a:ext>
            </a:extLst>
          </p:cNvPr>
          <p:cNvSpPr txBox="1"/>
          <p:nvPr/>
        </p:nvSpPr>
        <p:spPr>
          <a:xfrm>
            <a:off x="2533408" y="5062287"/>
            <a:ext cx="4422404" cy="422360"/>
          </a:xfrm>
          <a:prstGeom prst="rect">
            <a:avLst/>
          </a:prstGeom>
          <a:noFill/>
        </p:spPr>
        <p:txBody>
          <a:bodyPr wrap="square" rtlCol="0">
            <a:spAutoFit/>
          </a:bodyPr>
          <a:lstStyle/>
          <a:p>
            <a:pPr>
              <a:lnSpc>
                <a:spcPct val="150000"/>
              </a:lnSpc>
            </a:pPr>
            <a:r>
              <a:rPr lang="es-CO" sz="1600" b="0" i="1" noProof="0" dirty="0">
                <a:solidFill>
                  <a:schemeClr val="bg1"/>
                </a:solidFill>
                <a:effectLst/>
              </a:rPr>
              <a:t>10 Días / 9</a:t>
            </a:r>
            <a:r>
              <a:rPr lang="es-CO" sz="1600" i="1" dirty="0">
                <a:solidFill>
                  <a:schemeClr val="bg1"/>
                </a:solidFill>
              </a:rPr>
              <a:t> </a:t>
            </a:r>
            <a:r>
              <a:rPr lang="es-CO" sz="1600" b="0" i="1" noProof="0" dirty="0">
                <a:solidFill>
                  <a:schemeClr val="bg1"/>
                </a:solidFill>
                <a:effectLst/>
              </a:rPr>
              <a:t>Noches. </a:t>
            </a:r>
          </a:p>
        </p:txBody>
      </p:sp>
      <p:sp>
        <p:nvSpPr>
          <p:cNvPr id="20" name="Rectangle: Rounded Corners 11">
            <a:extLst>
              <a:ext uri="{FF2B5EF4-FFF2-40B4-BE49-F238E27FC236}">
                <a16:creationId xmlns:a16="http://schemas.microsoft.com/office/drawing/2014/main" id="{8406E8EC-B43C-AEDB-55E0-9FE4CBC80A98}"/>
              </a:ext>
            </a:extLst>
          </p:cNvPr>
          <p:cNvSpPr/>
          <p:nvPr/>
        </p:nvSpPr>
        <p:spPr>
          <a:xfrm>
            <a:off x="9197887" y="4871167"/>
            <a:ext cx="658800" cy="658800"/>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1" name="TextBox 12">
            <a:extLst>
              <a:ext uri="{FF2B5EF4-FFF2-40B4-BE49-F238E27FC236}">
                <a16:creationId xmlns:a16="http://schemas.microsoft.com/office/drawing/2014/main" id="{CAD921F7-13B5-A0E5-C628-930959EE7FB1}"/>
              </a:ext>
            </a:extLst>
          </p:cNvPr>
          <p:cNvSpPr txBox="1"/>
          <p:nvPr/>
        </p:nvSpPr>
        <p:spPr>
          <a:xfrm>
            <a:off x="1914662" y="4012831"/>
            <a:ext cx="9658502" cy="646331"/>
          </a:xfrm>
          <a:prstGeom prst="rect">
            <a:avLst/>
          </a:prstGeom>
          <a:noFill/>
        </p:spPr>
        <p:txBody>
          <a:bodyPr wrap="square" rtlCol="0">
            <a:spAutoFit/>
          </a:bodyPr>
          <a:lstStyle/>
          <a:p>
            <a:r>
              <a:rPr lang="es-CO" sz="3600" b="1" noProof="0" dirty="0">
                <a:solidFill>
                  <a:schemeClr val="bg1"/>
                </a:solidFill>
                <a:effectLst>
                  <a:glow rad="101600">
                    <a:schemeClr val="accent1">
                      <a:satMod val="175000"/>
                      <a:alpha val="40000"/>
                    </a:schemeClr>
                  </a:glow>
                </a:effectLst>
                <a:latin typeface="Montserrat" panose="02000505000000020004" pitchFamily="2" charset="0"/>
              </a:rPr>
              <a:t>BUENOS AIRES IGUAZU </a:t>
            </a:r>
            <a:r>
              <a:rPr lang="es-CO" sz="3600" b="1" noProof="0" dirty="0">
                <a:solidFill>
                  <a:srgbClr val="FF6600"/>
                </a:solidFill>
                <a:effectLst>
                  <a:glow rad="101600">
                    <a:schemeClr val="accent1">
                      <a:satMod val="175000"/>
                      <a:alpha val="40000"/>
                    </a:schemeClr>
                  </a:glow>
                </a:effectLst>
                <a:latin typeface="Montserrat" panose="02000505000000020004" pitchFamily="2" charset="0"/>
              </a:rPr>
              <a:t>BARILOCHE</a:t>
            </a:r>
          </a:p>
        </p:txBody>
      </p:sp>
      <p:pic>
        <p:nvPicPr>
          <p:cNvPr id="24" name="Gráfico 23">
            <a:extLst>
              <a:ext uri="{FF2B5EF4-FFF2-40B4-BE49-F238E27FC236}">
                <a16:creationId xmlns:a16="http://schemas.microsoft.com/office/drawing/2014/main" id="{EE98AA19-90DB-C43C-D17D-2A9B1AEF98D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52673" y="5017196"/>
            <a:ext cx="549228" cy="347676"/>
          </a:xfrm>
          <a:prstGeom prst="rect">
            <a:avLst/>
          </a:prstGeom>
        </p:spPr>
      </p:pic>
    </p:spTree>
    <p:extLst>
      <p:ext uri="{BB962C8B-B14F-4D97-AF65-F5344CB8AC3E}">
        <p14:creationId xmlns:p14="http://schemas.microsoft.com/office/powerpoint/2010/main" val="3941064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1D0E7D1-6903-AE92-2FD5-E26D16A8A414}"/>
              </a:ext>
            </a:extLst>
          </p:cNvPr>
          <p:cNvSpPr txBox="1"/>
          <p:nvPr/>
        </p:nvSpPr>
        <p:spPr>
          <a:xfrm>
            <a:off x="243296" y="1617877"/>
            <a:ext cx="3785671" cy="646331"/>
          </a:xfrm>
          <a:prstGeom prst="rect">
            <a:avLst/>
          </a:prstGeom>
          <a:noFill/>
        </p:spPr>
        <p:txBody>
          <a:bodyPr wrap="square" rtlCol="0">
            <a:spAutoFit/>
          </a:bodyPr>
          <a:lstStyle/>
          <a:p>
            <a:r>
              <a:rPr lang="es-CO" sz="3600" b="1" noProof="0" dirty="0">
                <a:latin typeface="+mj-lt"/>
              </a:rPr>
              <a:t>El Precio Incluye</a:t>
            </a:r>
          </a:p>
        </p:txBody>
      </p:sp>
      <p:sp>
        <p:nvSpPr>
          <p:cNvPr id="5" name="Rectangle 4">
            <a:extLst>
              <a:ext uri="{FF2B5EF4-FFF2-40B4-BE49-F238E27FC236}">
                <a16:creationId xmlns:a16="http://schemas.microsoft.com/office/drawing/2014/main" id="{22686F0C-E634-D931-460B-B8F94FCEDE92}"/>
              </a:ext>
            </a:extLst>
          </p:cNvPr>
          <p:cNvSpPr/>
          <p:nvPr/>
        </p:nvSpPr>
        <p:spPr>
          <a:xfrm>
            <a:off x="-1" y="6031346"/>
            <a:ext cx="8057938" cy="82665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solidFill>
                <a:schemeClr val="accent1">
                  <a:lumMod val="75000"/>
                </a:schemeClr>
              </a:solidFill>
            </a:endParaRPr>
          </a:p>
        </p:txBody>
      </p:sp>
      <p:cxnSp>
        <p:nvCxnSpPr>
          <p:cNvPr id="7" name="Straight Connector 6">
            <a:extLst>
              <a:ext uri="{FF2B5EF4-FFF2-40B4-BE49-F238E27FC236}">
                <a16:creationId xmlns:a16="http://schemas.microsoft.com/office/drawing/2014/main" id="{760B1B11-4BDA-BF93-B87C-1708C39BFB0A}"/>
              </a:ext>
            </a:extLst>
          </p:cNvPr>
          <p:cNvCxnSpPr>
            <a:cxnSpLocks/>
          </p:cNvCxnSpPr>
          <p:nvPr/>
        </p:nvCxnSpPr>
        <p:spPr>
          <a:xfrm>
            <a:off x="178412" y="2356542"/>
            <a:ext cx="7921625"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3CBC2B72-431B-3DA3-6AF7-F63AE49F955B}"/>
              </a:ext>
            </a:extLst>
          </p:cNvPr>
          <p:cNvSpPr txBox="1"/>
          <p:nvPr/>
        </p:nvSpPr>
        <p:spPr>
          <a:xfrm>
            <a:off x="451745" y="2264209"/>
            <a:ext cx="7648292" cy="3191130"/>
          </a:xfrm>
          <a:prstGeom prst="rect">
            <a:avLst/>
          </a:prstGeom>
          <a:noFill/>
        </p:spPr>
        <p:txBody>
          <a:bodyPr wrap="square" rtlCol="0">
            <a:spAutoFit/>
          </a:bodyPr>
          <a:lstStyle/>
          <a:p>
            <a:pPr lvl="0">
              <a:lnSpc>
                <a:spcPct val="120000"/>
              </a:lnSpc>
              <a:buSzPts val="1000"/>
              <a:tabLst>
                <a:tab pos="457200" algn="l"/>
              </a:tabLst>
            </a:pPr>
            <a:endPar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endParaRPr>
          </a:p>
          <a:p>
            <a:pPr marL="28575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Traslados Aeropuerto / Hotel / Aeropuerto en cada ciudad</a:t>
            </a:r>
          </a:p>
          <a:p>
            <a:pPr marL="28575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Desayunos Diarios</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04 Noche de Alojamiento en Buenos Aires.</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City Tour por Buenos aires(Medio Día) </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Entrada gratis en Casino Flotante de Puerto Madero </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02 Noches de Alojamiento en Puerto Iguazú.</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Excursión Cataratas Brasil con de ingreso incluido.</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Excursión Cataratas Argentina con de ingreso incluido.</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03 Noches de Alojamiento en Bariloche.</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Excursión Circuito Chico </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TARJETA DE ASISTENCIA CON SUPLEMENTO PARA MAYORES DE 65 AÑOS</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Fee Bancario</a:t>
            </a:r>
          </a:p>
        </p:txBody>
      </p:sp>
      <p:sp>
        <p:nvSpPr>
          <p:cNvPr id="11" name="TextBox 10">
            <a:extLst>
              <a:ext uri="{FF2B5EF4-FFF2-40B4-BE49-F238E27FC236}">
                <a16:creationId xmlns:a16="http://schemas.microsoft.com/office/drawing/2014/main" id="{ABF9C33E-AC03-CBDB-C89C-020E41C3D54B}"/>
              </a:ext>
            </a:extLst>
          </p:cNvPr>
          <p:cNvSpPr txBox="1"/>
          <p:nvPr/>
        </p:nvSpPr>
        <p:spPr>
          <a:xfrm>
            <a:off x="853757" y="6164156"/>
            <a:ext cx="6350421" cy="381066"/>
          </a:xfrm>
          <a:prstGeom prst="rect">
            <a:avLst/>
          </a:prstGeom>
          <a:noFill/>
        </p:spPr>
        <p:txBody>
          <a:bodyPr wrap="square" rtlCol="0">
            <a:spAutoFit/>
          </a:bodyPr>
          <a:lstStyle/>
          <a:p>
            <a:pPr>
              <a:lnSpc>
                <a:spcPct val="150000"/>
              </a:lnSpc>
            </a:pPr>
            <a:r>
              <a:rPr lang="es-CO" sz="1400" b="0" i="1" noProof="0" dirty="0">
                <a:solidFill>
                  <a:schemeClr val="bg1"/>
                </a:solidFill>
                <a:effectLst/>
              </a:rPr>
              <a:t>*Tarifas sujetas a Cambio sin previo aviso hasta el momento de reserva*</a:t>
            </a:r>
          </a:p>
        </p:txBody>
      </p:sp>
      <p:pic>
        <p:nvPicPr>
          <p:cNvPr id="14" name="Marcador de posición de imagen 13">
            <a:extLst>
              <a:ext uri="{FF2B5EF4-FFF2-40B4-BE49-F238E27FC236}">
                <a16:creationId xmlns:a16="http://schemas.microsoft.com/office/drawing/2014/main" id="{EFDD7C23-295F-1DEF-734F-5865C3F49E49}"/>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14048" t="1319" r="45862" b="-1319"/>
          <a:stretch/>
        </p:blipFill>
        <p:spPr>
          <a:xfrm>
            <a:off x="8057937" y="0"/>
            <a:ext cx="4134064" cy="6858000"/>
          </a:xfrm>
        </p:spPr>
      </p:pic>
      <p:sp>
        <p:nvSpPr>
          <p:cNvPr id="15" name="TextBox 12">
            <a:extLst>
              <a:ext uri="{FF2B5EF4-FFF2-40B4-BE49-F238E27FC236}">
                <a16:creationId xmlns:a16="http://schemas.microsoft.com/office/drawing/2014/main" id="{664A6AF5-E6D2-5F9C-8A02-269C48B36363}"/>
              </a:ext>
            </a:extLst>
          </p:cNvPr>
          <p:cNvSpPr txBox="1"/>
          <p:nvPr/>
        </p:nvSpPr>
        <p:spPr>
          <a:xfrm>
            <a:off x="204823" y="351143"/>
            <a:ext cx="7648291" cy="1200329"/>
          </a:xfrm>
          <a:prstGeom prst="rect">
            <a:avLst/>
          </a:prstGeom>
          <a:noFill/>
        </p:spPr>
        <p:txBody>
          <a:bodyPr wrap="square" rtlCol="0">
            <a:spAutoFit/>
          </a:bodyPr>
          <a:lstStyle/>
          <a:p>
            <a:r>
              <a:rPr lang="es-CO" sz="3600" b="1" noProof="0" dirty="0">
                <a:latin typeface="Montserrat" panose="02000505000000020004" pitchFamily="2" charset="0"/>
              </a:rPr>
              <a:t>BUENOS AIRES IGUAZU </a:t>
            </a:r>
            <a:r>
              <a:rPr lang="es-CO" sz="3600" b="1" noProof="0" dirty="0">
                <a:solidFill>
                  <a:srgbClr val="FF6600"/>
                </a:solidFill>
                <a:latin typeface="Montserrat" panose="02000505000000020004" pitchFamily="2" charset="0"/>
              </a:rPr>
              <a:t>BARILOCHE</a:t>
            </a:r>
          </a:p>
        </p:txBody>
      </p:sp>
    </p:spTree>
    <p:extLst>
      <p:ext uri="{BB962C8B-B14F-4D97-AF65-F5344CB8AC3E}">
        <p14:creationId xmlns:p14="http://schemas.microsoft.com/office/powerpoint/2010/main" val="4109677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0DCBFE-16CF-6DD6-1F61-4721FAFC6F2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E2613AE-B563-AD18-C05A-34C664650242}"/>
              </a:ext>
            </a:extLst>
          </p:cNvPr>
          <p:cNvSpPr txBox="1"/>
          <p:nvPr/>
        </p:nvSpPr>
        <p:spPr>
          <a:xfrm>
            <a:off x="348379" y="1523574"/>
            <a:ext cx="4894895" cy="646331"/>
          </a:xfrm>
          <a:prstGeom prst="rect">
            <a:avLst/>
          </a:prstGeom>
          <a:noFill/>
        </p:spPr>
        <p:txBody>
          <a:bodyPr wrap="square" rtlCol="0">
            <a:spAutoFit/>
          </a:bodyPr>
          <a:lstStyle/>
          <a:p>
            <a:r>
              <a:rPr lang="es-CO" sz="3600" b="1" noProof="0" dirty="0">
                <a:latin typeface="+mj-lt"/>
              </a:rPr>
              <a:t>El Precio No Incluye</a:t>
            </a:r>
          </a:p>
        </p:txBody>
      </p:sp>
      <p:sp>
        <p:nvSpPr>
          <p:cNvPr id="5" name="Rectangle 4">
            <a:extLst>
              <a:ext uri="{FF2B5EF4-FFF2-40B4-BE49-F238E27FC236}">
                <a16:creationId xmlns:a16="http://schemas.microsoft.com/office/drawing/2014/main" id="{9E1C5D3F-0AC3-3BA4-F138-959EE0F2B933}"/>
              </a:ext>
            </a:extLst>
          </p:cNvPr>
          <p:cNvSpPr/>
          <p:nvPr/>
        </p:nvSpPr>
        <p:spPr>
          <a:xfrm>
            <a:off x="-1" y="5602514"/>
            <a:ext cx="7751763" cy="125548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solidFill>
                <a:schemeClr val="accent1">
                  <a:lumMod val="75000"/>
                </a:schemeClr>
              </a:solidFill>
            </a:endParaRPr>
          </a:p>
        </p:txBody>
      </p:sp>
      <p:cxnSp>
        <p:nvCxnSpPr>
          <p:cNvPr id="7" name="Straight Connector 6">
            <a:extLst>
              <a:ext uri="{FF2B5EF4-FFF2-40B4-BE49-F238E27FC236}">
                <a16:creationId xmlns:a16="http://schemas.microsoft.com/office/drawing/2014/main" id="{433FCF40-47DE-A3BF-6C3A-A7F52D0240EC}"/>
              </a:ext>
            </a:extLst>
          </p:cNvPr>
          <p:cNvCxnSpPr>
            <a:cxnSpLocks/>
          </p:cNvCxnSpPr>
          <p:nvPr/>
        </p:nvCxnSpPr>
        <p:spPr>
          <a:xfrm>
            <a:off x="474697" y="2146919"/>
            <a:ext cx="7921625"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C031B022-1D56-7A96-1756-E0B7E8A78C91}"/>
              </a:ext>
            </a:extLst>
          </p:cNvPr>
          <p:cNvSpPr txBox="1"/>
          <p:nvPr/>
        </p:nvSpPr>
        <p:spPr>
          <a:xfrm>
            <a:off x="474697" y="2169906"/>
            <a:ext cx="6802366" cy="1510670"/>
          </a:xfrm>
          <a:prstGeom prst="rect">
            <a:avLst/>
          </a:prstGeom>
          <a:noFill/>
        </p:spPr>
        <p:txBody>
          <a:bodyPr wrap="square" rtlCol="0">
            <a:spAutoFit/>
          </a:bodyPr>
          <a:lstStyle/>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Almuerzos y cenas </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Tiquetes Aéreos Internacionales en la ruta BOG/BUE/</a:t>
            </a:r>
            <a:r>
              <a:rPr lang="es-MX" sz="1300" dirty="0">
                <a:solidFill>
                  <a:srgbClr val="464646"/>
                </a:solidFill>
                <a:latin typeface="Helvetica" panose="020B0604020202020204" pitchFamily="34" charset="0"/>
                <a:ea typeface="Times New Roman" panose="02020603050405020304" pitchFamily="18" charset="0"/>
                <a:cs typeface="Tahoma" panose="020B0604030504040204" pitchFamily="34" charset="0"/>
              </a:rPr>
              <a:t>IGR/</a:t>
            </a: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BRC/BOG</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Impuestos del Tiquete “Q” “Iva” “Fee”</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Gastos no especificados en el programa como llamadas telefónicas, servicio de lavandería, etc. </a:t>
            </a:r>
            <a:endParaRPr lang="es-MX" sz="1300" dirty="0">
              <a:solidFill>
                <a:srgbClr val="464646"/>
              </a:solidFill>
              <a:latin typeface="Helvetica" panose="020B0604020202020204" pitchFamily="34" charset="0"/>
              <a:ea typeface="Times New Roman" panose="02020603050405020304" pitchFamily="18" charset="0"/>
              <a:cs typeface="Tahoma" panose="020B0604030504040204" pitchFamily="34" charset="0"/>
            </a:endParaRP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Servicios no especificados</a:t>
            </a:r>
          </a:p>
        </p:txBody>
      </p:sp>
      <p:pic>
        <p:nvPicPr>
          <p:cNvPr id="14" name="Marcador de posición de imagen 13">
            <a:extLst>
              <a:ext uri="{FF2B5EF4-FFF2-40B4-BE49-F238E27FC236}">
                <a16:creationId xmlns:a16="http://schemas.microsoft.com/office/drawing/2014/main" id="{253C8E00-878E-A1DE-6CF2-664BC2BEEBCA}"/>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14570" t="-2062" r="42372" b="2062"/>
          <a:stretch/>
        </p:blipFill>
        <p:spPr>
          <a:xfrm>
            <a:off x="7751763" y="0"/>
            <a:ext cx="4440238" cy="6858000"/>
          </a:xfrm>
        </p:spPr>
      </p:pic>
      <p:sp>
        <p:nvSpPr>
          <p:cNvPr id="15" name="TextBox 12">
            <a:extLst>
              <a:ext uri="{FF2B5EF4-FFF2-40B4-BE49-F238E27FC236}">
                <a16:creationId xmlns:a16="http://schemas.microsoft.com/office/drawing/2014/main" id="{0D979D09-D2DD-27D5-CEFD-8400A50D192E}"/>
              </a:ext>
            </a:extLst>
          </p:cNvPr>
          <p:cNvSpPr txBox="1"/>
          <p:nvPr/>
        </p:nvSpPr>
        <p:spPr>
          <a:xfrm>
            <a:off x="339218" y="307459"/>
            <a:ext cx="7055002" cy="1200329"/>
          </a:xfrm>
          <a:prstGeom prst="rect">
            <a:avLst/>
          </a:prstGeom>
          <a:noFill/>
        </p:spPr>
        <p:txBody>
          <a:bodyPr wrap="square" rtlCol="0">
            <a:spAutoFit/>
          </a:bodyPr>
          <a:lstStyle/>
          <a:p>
            <a:r>
              <a:rPr lang="es-CO" sz="3600" b="1" noProof="0" dirty="0">
                <a:latin typeface="Montserrat" panose="02000505000000020004" pitchFamily="2" charset="0"/>
              </a:rPr>
              <a:t>BUENOS AIRES IGUAZU </a:t>
            </a:r>
            <a:r>
              <a:rPr lang="es-CO" sz="3600" b="1" noProof="0" dirty="0">
                <a:solidFill>
                  <a:srgbClr val="FF6600"/>
                </a:solidFill>
                <a:latin typeface="Montserrat" panose="02000505000000020004" pitchFamily="2" charset="0"/>
              </a:rPr>
              <a:t>BARILOCHE</a:t>
            </a:r>
          </a:p>
        </p:txBody>
      </p:sp>
      <p:sp>
        <p:nvSpPr>
          <p:cNvPr id="2" name="TextBox 10">
            <a:extLst>
              <a:ext uri="{FF2B5EF4-FFF2-40B4-BE49-F238E27FC236}">
                <a16:creationId xmlns:a16="http://schemas.microsoft.com/office/drawing/2014/main" id="{0C9FB459-AF01-EF55-B45F-AA0C331B118E}"/>
              </a:ext>
            </a:extLst>
          </p:cNvPr>
          <p:cNvSpPr txBox="1"/>
          <p:nvPr/>
        </p:nvSpPr>
        <p:spPr>
          <a:xfrm>
            <a:off x="691509" y="5974317"/>
            <a:ext cx="6350421" cy="381066"/>
          </a:xfrm>
          <a:prstGeom prst="rect">
            <a:avLst/>
          </a:prstGeom>
          <a:noFill/>
        </p:spPr>
        <p:txBody>
          <a:bodyPr wrap="square" rtlCol="0">
            <a:spAutoFit/>
          </a:bodyPr>
          <a:lstStyle/>
          <a:p>
            <a:pPr>
              <a:lnSpc>
                <a:spcPct val="150000"/>
              </a:lnSpc>
            </a:pPr>
            <a:r>
              <a:rPr lang="es-CO" sz="1400" b="0" i="1" noProof="0" dirty="0">
                <a:solidFill>
                  <a:schemeClr val="bg1"/>
                </a:solidFill>
                <a:effectLst/>
              </a:rPr>
              <a:t>*Tarifas sujetas a Cambio sin previo aviso hasta el momento de reserva*</a:t>
            </a:r>
          </a:p>
        </p:txBody>
      </p:sp>
    </p:spTree>
    <p:extLst>
      <p:ext uri="{BB962C8B-B14F-4D97-AF65-F5344CB8AC3E}">
        <p14:creationId xmlns:p14="http://schemas.microsoft.com/office/powerpoint/2010/main" val="3972551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A42E44E-BE9A-349B-6E5B-B442DDBC07A4}"/>
              </a:ext>
            </a:extLst>
          </p:cNvPr>
          <p:cNvSpPr/>
          <p:nvPr/>
        </p:nvSpPr>
        <p:spPr>
          <a:xfrm>
            <a:off x="-5032" y="3063316"/>
            <a:ext cx="12197032" cy="380277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 name="TextBox 1">
            <a:extLst>
              <a:ext uri="{FF2B5EF4-FFF2-40B4-BE49-F238E27FC236}">
                <a16:creationId xmlns:a16="http://schemas.microsoft.com/office/drawing/2014/main" id="{3F4D566E-103D-F0F7-58E5-5CA63A7F941A}"/>
              </a:ext>
            </a:extLst>
          </p:cNvPr>
          <p:cNvSpPr txBox="1"/>
          <p:nvPr/>
        </p:nvSpPr>
        <p:spPr>
          <a:xfrm>
            <a:off x="1629164" y="-47893"/>
            <a:ext cx="6408739" cy="584775"/>
          </a:xfrm>
          <a:prstGeom prst="rect">
            <a:avLst/>
          </a:prstGeom>
          <a:noFill/>
        </p:spPr>
        <p:txBody>
          <a:bodyPr wrap="square" rtlCol="0">
            <a:spAutoFit/>
          </a:bodyPr>
          <a:lstStyle/>
          <a:p>
            <a:r>
              <a:rPr lang="es-CO" sz="3200" b="1" noProof="0" dirty="0">
                <a:solidFill>
                  <a:srgbClr val="FF6600"/>
                </a:solidFill>
                <a:latin typeface="+mj-lt"/>
              </a:rPr>
              <a:t>TARIFAS 2025</a:t>
            </a:r>
          </a:p>
        </p:txBody>
      </p:sp>
      <p:sp>
        <p:nvSpPr>
          <p:cNvPr id="5" name="TextBox 4">
            <a:extLst>
              <a:ext uri="{FF2B5EF4-FFF2-40B4-BE49-F238E27FC236}">
                <a16:creationId xmlns:a16="http://schemas.microsoft.com/office/drawing/2014/main" id="{A74B77F5-CFC0-F38D-420C-CBBB89E607B1}"/>
              </a:ext>
            </a:extLst>
          </p:cNvPr>
          <p:cNvSpPr txBox="1"/>
          <p:nvPr/>
        </p:nvSpPr>
        <p:spPr>
          <a:xfrm>
            <a:off x="-343150" y="5911785"/>
            <a:ext cx="7187644" cy="584775"/>
          </a:xfrm>
          <a:prstGeom prst="rect">
            <a:avLst/>
          </a:prstGeom>
          <a:noFill/>
        </p:spPr>
        <p:txBody>
          <a:bodyPr wrap="square" rtlCol="0">
            <a:spAutoFit/>
          </a:bodyPr>
          <a:lstStyle/>
          <a:p>
            <a:pPr algn="ctr"/>
            <a:r>
              <a:rPr lang="es-CO" sz="1600" i="1" noProof="0" dirty="0">
                <a:solidFill>
                  <a:schemeClr val="bg1"/>
                </a:solidFill>
                <a:latin typeface="+mj-lt"/>
              </a:rPr>
              <a:t>*Tarifas sujetas a Cambio sin previo aviso hasta el momento de reserva*</a:t>
            </a:r>
          </a:p>
          <a:p>
            <a:pPr algn="ctr"/>
            <a:r>
              <a:rPr lang="es-CO" sz="1600" i="1" noProof="0" dirty="0">
                <a:solidFill>
                  <a:schemeClr val="bg1"/>
                </a:solidFill>
                <a:latin typeface="+mj-lt"/>
              </a:rPr>
              <a:t>         *Tarifas NO aplican para festividades y </a:t>
            </a:r>
            <a:r>
              <a:rPr lang="es-CO" sz="1600" i="1" noProof="0">
                <a:solidFill>
                  <a:schemeClr val="bg1"/>
                </a:solidFill>
                <a:latin typeface="+mj-lt"/>
              </a:rPr>
              <a:t>eventos  </a:t>
            </a:r>
            <a:r>
              <a:rPr lang="es-CO" sz="1600" i="1" noProof="0" dirty="0">
                <a:solidFill>
                  <a:schemeClr val="bg1"/>
                </a:solidFill>
                <a:latin typeface="+mj-lt"/>
              </a:rPr>
              <a:t>* </a:t>
            </a:r>
          </a:p>
        </p:txBody>
      </p:sp>
      <p:sp>
        <p:nvSpPr>
          <p:cNvPr id="19" name="TextBox 1">
            <a:extLst>
              <a:ext uri="{FF2B5EF4-FFF2-40B4-BE49-F238E27FC236}">
                <a16:creationId xmlns:a16="http://schemas.microsoft.com/office/drawing/2014/main" id="{AD7D5EA9-5F62-9919-D721-E1AB9F4902FC}"/>
              </a:ext>
            </a:extLst>
          </p:cNvPr>
          <p:cNvSpPr txBox="1"/>
          <p:nvPr/>
        </p:nvSpPr>
        <p:spPr>
          <a:xfrm>
            <a:off x="435755" y="352229"/>
            <a:ext cx="6408739" cy="461665"/>
          </a:xfrm>
          <a:prstGeom prst="rect">
            <a:avLst/>
          </a:prstGeom>
          <a:noFill/>
        </p:spPr>
        <p:txBody>
          <a:bodyPr wrap="square" rtlCol="0">
            <a:spAutoFit/>
          </a:bodyPr>
          <a:lstStyle/>
          <a:p>
            <a:r>
              <a:rPr lang="es-CO" sz="2400" b="1" noProof="0" dirty="0">
                <a:latin typeface="+mj-lt"/>
              </a:rPr>
              <a:t>PRECIOS POR PERSONA EN DOLARES</a:t>
            </a:r>
            <a:endParaRPr lang="es-CO" sz="2400" b="1" noProof="0" dirty="0">
              <a:solidFill>
                <a:schemeClr val="accent2"/>
              </a:solidFill>
              <a:latin typeface="+mj-lt"/>
            </a:endParaRPr>
          </a:p>
        </p:txBody>
      </p:sp>
      <p:sp>
        <p:nvSpPr>
          <p:cNvPr id="13" name="CuadroTexto 12">
            <a:extLst>
              <a:ext uri="{FF2B5EF4-FFF2-40B4-BE49-F238E27FC236}">
                <a16:creationId xmlns:a16="http://schemas.microsoft.com/office/drawing/2014/main" id="{98BEE8F8-C3EA-BF0C-1F78-A1D179D51537}"/>
              </a:ext>
            </a:extLst>
          </p:cNvPr>
          <p:cNvSpPr txBox="1"/>
          <p:nvPr/>
        </p:nvSpPr>
        <p:spPr>
          <a:xfrm>
            <a:off x="6844494" y="3537291"/>
            <a:ext cx="5141424" cy="1900520"/>
          </a:xfrm>
          <a:prstGeom prst="rect">
            <a:avLst/>
          </a:prstGeom>
          <a:noFill/>
        </p:spPr>
        <p:txBody>
          <a:bodyPr wrap="square">
            <a:spAutoFit/>
          </a:bodyPr>
          <a:lstStyle/>
          <a:p>
            <a:pPr algn="just">
              <a:lnSpc>
                <a:spcPct val="150000"/>
              </a:lnSpc>
            </a:pPr>
            <a:r>
              <a:rPr lang="es-ES_tradnl" sz="1600" b="1" i="1" u="sng" kern="1800" dirty="0">
                <a:solidFill>
                  <a:schemeClr val="bg1"/>
                </a:solidFill>
                <a:effectLst/>
                <a:latin typeface="+mj-lt"/>
                <a:ea typeface="Batang" panose="02030600000101010101" pitchFamily="18" charset="-127"/>
                <a:cs typeface="Times New Roman" panose="02020603050405020304" pitchFamily="18" charset="0"/>
              </a:rPr>
              <a:t>Notas :</a:t>
            </a:r>
            <a:endParaRPr lang="es-CO" sz="1600" i="1" kern="1800" dirty="0">
              <a:solidFill>
                <a:schemeClr val="bg1"/>
              </a:solidFill>
              <a:effectLst/>
              <a:latin typeface="+mj-lt"/>
              <a:ea typeface="Batang" panose="02030600000101010101" pitchFamily="18" charset="-127"/>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r>
              <a:rPr lang="es-ES" sz="1600" i="1" kern="1800" dirty="0">
                <a:solidFill>
                  <a:schemeClr val="bg1"/>
                </a:solidFill>
                <a:effectLst/>
                <a:latin typeface="+mj-lt"/>
                <a:ea typeface="Times New Roman" panose="02020603050405020304" pitchFamily="18" charset="0"/>
                <a:cs typeface="Times New Roman" panose="02020603050405020304" pitchFamily="18" charset="0"/>
              </a:rPr>
              <a:t>fechas o períodos especiales (Semana Santa, Feriados, Congresos, Vacaciones de</a:t>
            </a:r>
          </a:p>
          <a:p>
            <a:pPr marL="342900" lvl="0" indent="-342900" algn="just">
              <a:lnSpc>
                <a:spcPct val="150000"/>
              </a:lnSpc>
              <a:buFont typeface="Arial" panose="020B0604020202020204" pitchFamily="34" charset="0"/>
              <a:buChar char="-"/>
              <a:tabLst>
                <a:tab pos="457200" algn="l"/>
              </a:tabLst>
            </a:pPr>
            <a:r>
              <a:rPr lang="es-ES" sz="1600" i="1" kern="1800" dirty="0">
                <a:solidFill>
                  <a:schemeClr val="bg1"/>
                </a:solidFill>
                <a:effectLst/>
                <a:latin typeface="+mj-lt"/>
                <a:ea typeface="Times New Roman" panose="02020603050405020304" pitchFamily="18" charset="0"/>
                <a:cs typeface="Times New Roman" panose="02020603050405020304" pitchFamily="18" charset="0"/>
              </a:rPr>
              <a:t>Invierno, Navidad, Año Nuevo, Carnaval, eventos deportivos etc.).</a:t>
            </a:r>
            <a:endParaRPr lang="es-CO" sz="1400" i="1" kern="1800" dirty="0">
              <a:solidFill>
                <a:schemeClr val="bg1"/>
              </a:solidFill>
              <a:effectLst/>
              <a:ea typeface="Times New Roman" panose="02020603050405020304" pitchFamily="18" charset="0"/>
              <a:cs typeface="Times New Roman" panose="02020603050405020304" pitchFamily="18" charset="0"/>
            </a:endParaRPr>
          </a:p>
        </p:txBody>
      </p:sp>
      <p:graphicFrame>
        <p:nvGraphicFramePr>
          <p:cNvPr id="4" name="Tabla 3">
            <a:extLst>
              <a:ext uri="{FF2B5EF4-FFF2-40B4-BE49-F238E27FC236}">
                <a16:creationId xmlns:a16="http://schemas.microsoft.com/office/drawing/2014/main" id="{018C19D0-739C-CEE8-AF63-642A1B4BE8EA}"/>
              </a:ext>
            </a:extLst>
          </p:cNvPr>
          <p:cNvGraphicFramePr>
            <a:graphicFrameLocks noGrp="1"/>
          </p:cNvGraphicFramePr>
          <p:nvPr>
            <p:extLst>
              <p:ext uri="{D42A27DB-BD31-4B8C-83A1-F6EECF244321}">
                <p14:modId xmlns:p14="http://schemas.microsoft.com/office/powerpoint/2010/main" val="4047119543"/>
              </p:ext>
            </p:extLst>
          </p:nvPr>
        </p:nvGraphicFramePr>
        <p:xfrm>
          <a:off x="308364" y="748068"/>
          <a:ext cx="5884616" cy="6041890"/>
        </p:xfrm>
        <a:graphic>
          <a:graphicData uri="http://schemas.openxmlformats.org/drawingml/2006/table">
            <a:tbl>
              <a:tblPr firstRow="1" firstCol="1">
                <a:tableStyleId>{5C22544A-7EE6-4342-B048-85BDC9FD1C3A}</a:tableStyleId>
              </a:tblPr>
              <a:tblGrid>
                <a:gridCol w="2128993">
                  <a:extLst>
                    <a:ext uri="{9D8B030D-6E8A-4147-A177-3AD203B41FA5}">
                      <a16:colId xmlns:a16="http://schemas.microsoft.com/office/drawing/2014/main" val="955045498"/>
                    </a:ext>
                  </a:extLst>
                </a:gridCol>
                <a:gridCol w="2128993">
                  <a:extLst>
                    <a:ext uri="{9D8B030D-6E8A-4147-A177-3AD203B41FA5}">
                      <a16:colId xmlns:a16="http://schemas.microsoft.com/office/drawing/2014/main" val="2061772291"/>
                    </a:ext>
                  </a:extLst>
                </a:gridCol>
                <a:gridCol w="566263">
                  <a:extLst>
                    <a:ext uri="{9D8B030D-6E8A-4147-A177-3AD203B41FA5}">
                      <a16:colId xmlns:a16="http://schemas.microsoft.com/office/drawing/2014/main" val="1808648395"/>
                    </a:ext>
                  </a:extLst>
                </a:gridCol>
                <a:gridCol w="566263">
                  <a:extLst>
                    <a:ext uri="{9D8B030D-6E8A-4147-A177-3AD203B41FA5}">
                      <a16:colId xmlns:a16="http://schemas.microsoft.com/office/drawing/2014/main" val="1202691742"/>
                    </a:ext>
                  </a:extLst>
                </a:gridCol>
                <a:gridCol w="494104">
                  <a:extLst>
                    <a:ext uri="{9D8B030D-6E8A-4147-A177-3AD203B41FA5}">
                      <a16:colId xmlns:a16="http://schemas.microsoft.com/office/drawing/2014/main" val="2665128456"/>
                    </a:ext>
                  </a:extLst>
                </a:gridCol>
              </a:tblGrid>
              <a:tr h="276806">
                <a:tc>
                  <a:txBody>
                    <a:bodyPr/>
                    <a:lstStyle/>
                    <a:p>
                      <a:pPr algn="ctr">
                        <a:lnSpc>
                          <a:spcPct val="120000"/>
                        </a:lnSpc>
                      </a:pPr>
                      <a:r>
                        <a:rPr lang="es-ES" sz="1200" dirty="0">
                          <a:effectLst/>
                        </a:rPr>
                        <a:t>HOTELES</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ctr">
                    <a:solidFill>
                      <a:srgbClr val="FF6600"/>
                    </a:solidFill>
                  </a:tcPr>
                </a:tc>
                <a:tc>
                  <a:txBody>
                    <a:bodyPr/>
                    <a:lstStyle/>
                    <a:p>
                      <a:pPr algn="ctr">
                        <a:lnSpc>
                          <a:spcPct val="120000"/>
                        </a:lnSpc>
                      </a:pPr>
                      <a:r>
                        <a:rPr lang="es-ES" sz="1200" dirty="0">
                          <a:effectLst/>
                        </a:rPr>
                        <a:t>VIGENCIA</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ctr">
                    <a:solidFill>
                      <a:srgbClr val="FF6600"/>
                    </a:solidFill>
                  </a:tcPr>
                </a:tc>
                <a:tc>
                  <a:txBody>
                    <a:bodyPr/>
                    <a:lstStyle/>
                    <a:p>
                      <a:pPr algn="ctr">
                        <a:lnSpc>
                          <a:spcPct val="120000"/>
                        </a:lnSpc>
                      </a:pPr>
                      <a:r>
                        <a:rPr lang="es-ES" sz="1200" dirty="0">
                          <a:effectLst/>
                        </a:rPr>
                        <a:t>SGL</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solidFill>
                      <a:srgbClr val="FF6600"/>
                    </a:solidFill>
                  </a:tcPr>
                </a:tc>
                <a:tc>
                  <a:txBody>
                    <a:bodyPr/>
                    <a:lstStyle/>
                    <a:p>
                      <a:pPr algn="ctr">
                        <a:lnSpc>
                          <a:spcPct val="120000"/>
                        </a:lnSpc>
                      </a:pPr>
                      <a:r>
                        <a:rPr lang="es-ES" sz="1200" dirty="0">
                          <a:effectLst/>
                        </a:rPr>
                        <a:t>DBL</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solidFill>
                      <a:srgbClr val="FF6600"/>
                    </a:solidFill>
                  </a:tcPr>
                </a:tc>
                <a:tc>
                  <a:txBody>
                    <a:bodyPr/>
                    <a:lstStyle/>
                    <a:p>
                      <a:pPr algn="ctr">
                        <a:lnSpc>
                          <a:spcPct val="120000"/>
                        </a:lnSpc>
                      </a:pPr>
                      <a:r>
                        <a:rPr lang="es-ES" sz="1200" dirty="0">
                          <a:effectLst/>
                        </a:rPr>
                        <a:t>TPL</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solidFill>
                      <a:srgbClr val="FF6600"/>
                    </a:solidFill>
                  </a:tcPr>
                </a:tc>
                <a:extLst>
                  <a:ext uri="{0D108BD9-81ED-4DB2-BD59-A6C34878D82A}">
                    <a16:rowId xmlns:a16="http://schemas.microsoft.com/office/drawing/2014/main" val="906858986"/>
                  </a:ext>
                </a:extLst>
              </a:tr>
              <a:tr h="211840">
                <a:tc gridSpan="5">
                  <a:txBody>
                    <a:bodyPr/>
                    <a:lstStyle/>
                    <a:p>
                      <a:pPr algn="ctr">
                        <a:lnSpc>
                          <a:spcPct val="120000"/>
                        </a:lnSpc>
                      </a:pPr>
                      <a:r>
                        <a:rPr lang="es-ES" sz="1200" dirty="0">
                          <a:effectLst/>
                        </a:rPr>
                        <a:t>Categoría 5*</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solidFill>
                      <a:srgbClr val="FF6600"/>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2855754747"/>
                  </a:ext>
                </a:extLst>
              </a:tr>
              <a:tr h="211840">
                <a:tc rowSpan="8">
                  <a:txBody>
                    <a:bodyPr/>
                    <a:lstStyle/>
                    <a:p>
                      <a:pPr algn="ctr">
                        <a:lnSpc>
                          <a:spcPct val="120000"/>
                        </a:lnSpc>
                      </a:pPr>
                      <a:r>
                        <a:rPr lang="es-ES" sz="1200" dirty="0">
                          <a:effectLst/>
                        </a:rPr>
                        <a:t>Intercontinental (Deluxe)</a:t>
                      </a:r>
                    </a:p>
                    <a:p>
                      <a:pPr algn="ctr">
                        <a:lnSpc>
                          <a:spcPct val="120000"/>
                        </a:lnSpc>
                      </a:pPr>
                      <a:r>
                        <a:rPr lang="es-ES" sz="1200" dirty="0" err="1">
                          <a:effectLst/>
                        </a:rPr>
                        <a:t>Iguazu</a:t>
                      </a:r>
                      <a:r>
                        <a:rPr lang="es-ES" sz="1200" dirty="0">
                          <a:effectLst/>
                        </a:rPr>
                        <a:t> Grand(Junior Suite)</a:t>
                      </a:r>
                    </a:p>
                    <a:p>
                      <a:pPr algn="ctr">
                        <a:lnSpc>
                          <a:spcPct val="120000"/>
                        </a:lnSpc>
                      </a:pPr>
                      <a:r>
                        <a:rPr lang="es-ES" sz="1200" dirty="0">
                          <a:effectLst/>
                        </a:rPr>
                        <a:t> Alma del Lago(</a:t>
                      </a:r>
                      <a:r>
                        <a:rPr lang="es-ES" sz="1200" dirty="0" err="1">
                          <a:effectLst/>
                        </a:rPr>
                        <a:t>Classic</a:t>
                      </a:r>
                      <a:r>
                        <a:rPr lang="es-ES" sz="1200" dirty="0">
                          <a:effectLst/>
                        </a:rPr>
                        <a:t>)</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ctr">
                    <a:solidFill>
                      <a:srgbClr val="FF6600"/>
                    </a:solidFill>
                  </a:tcPr>
                </a:tc>
                <a:tc>
                  <a:txBody>
                    <a:bodyPr/>
                    <a:lstStyle/>
                    <a:p>
                      <a:pPr algn="ctr">
                        <a:lnSpc>
                          <a:spcPct val="120000"/>
                        </a:lnSpc>
                      </a:pPr>
                      <a:r>
                        <a:rPr lang="es-ES" sz="1200" dirty="0">
                          <a:effectLst/>
                        </a:rPr>
                        <a:t>01 MAY 2025 / 30 JUN 2025</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b"/>
                </a:tc>
                <a:tc>
                  <a:txBody>
                    <a:bodyPr/>
                    <a:lstStyle/>
                    <a:p>
                      <a:pPr algn="ctr" fontAlgn="b"/>
                      <a:r>
                        <a:rPr lang="es-CO" sz="1200" b="0" i="0" u="none" strike="noStrike">
                          <a:solidFill>
                            <a:srgbClr val="000000"/>
                          </a:solidFill>
                          <a:effectLst/>
                          <a:latin typeface="+mn-lt"/>
                        </a:rPr>
                        <a:t>2263</a:t>
                      </a:r>
                    </a:p>
                  </a:txBody>
                  <a:tcPr marL="9525" marR="9525" marT="9525" marB="0" anchor="b"/>
                </a:tc>
                <a:tc>
                  <a:txBody>
                    <a:bodyPr/>
                    <a:lstStyle/>
                    <a:p>
                      <a:pPr algn="ctr" fontAlgn="b"/>
                      <a:r>
                        <a:rPr lang="es-CO" sz="1200" b="0" i="0" u="none" strike="noStrike">
                          <a:solidFill>
                            <a:srgbClr val="000000"/>
                          </a:solidFill>
                          <a:effectLst/>
                          <a:latin typeface="+mn-lt"/>
                        </a:rPr>
                        <a:t>1243</a:t>
                      </a:r>
                    </a:p>
                  </a:txBody>
                  <a:tcPr marL="9525" marR="9525" marT="9525" marB="0" anchor="b"/>
                </a:tc>
                <a:tc>
                  <a:txBody>
                    <a:bodyPr/>
                    <a:lstStyle/>
                    <a:p>
                      <a:pPr algn="ctr" fontAlgn="b"/>
                      <a:r>
                        <a:rPr lang="es-CO" sz="1200" b="0" i="0" u="none" strike="noStrike">
                          <a:solidFill>
                            <a:srgbClr val="000000"/>
                          </a:solidFill>
                          <a:effectLst/>
                          <a:latin typeface="+mn-lt"/>
                        </a:rPr>
                        <a:t>1206</a:t>
                      </a:r>
                    </a:p>
                  </a:txBody>
                  <a:tcPr marL="9525" marR="9525" marT="9525" marB="0" anchor="b"/>
                </a:tc>
                <a:extLst>
                  <a:ext uri="{0D108BD9-81ED-4DB2-BD59-A6C34878D82A}">
                    <a16:rowId xmlns:a16="http://schemas.microsoft.com/office/drawing/2014/main" val="769908571"/>
                  </a:ext>
                </a:extLst>
              </a:tr>
              <a:tr h="211840">
                <a:tc vMerge="1">
                  <a:txBody>
                    <a:bodyPr/>
                    <a:lstStyle/>
                    <a:p>
                      <a:endParaRPr lang="es-CO"/>
                    </a:p>
                  </a:txBody>
                  <a:tcPr/>
                </a:tc>
                <a:tc>
                  <a:txBody>
                    <a:bodyPr/>
                    <a:lstStyle/>
                    <a:p>
                      <a:pPr algn="ctr">
                        <a:lnSpc>
                          <a:spcPct val="120000"/>
                        </a:lnSpc>
                      </a:pPr>
                      <a:r>
                        <a:rPr lang="es-ES" sz="1200" dirty="0">
                          <a:effectLst/>
                        </a:rPr>
                        <a:t>01 JUL 2025 / 31 JUL 2025</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b"/>
                </a:tc>
                <a:tc>
                  <a:txBody>
                    <a:bodyPr/>
                    <a:lstStyle/>
                    <a:p>
                      <a:pPr algn="ctr" fontAlgn="b"/>
                      <a:r>
                        <a:rPr lang="es-CO" sz="1200" b="0" i="0" u="none" strike="noStrike">
                          <a:solidFill>
                            <a:srgbClr val="000000"/>
                          </a:solidFill>
                          <a:effectLst/>
                          <a:latin typeface="+mn-lt"/>
                        </a:rPr>
                        <a:t>3481</a:t>
                      </a:r>
                    </a:p>
                  </a:txBody>
                  <a:tcPr marL="9525" marR="9525" marT="9525" marB="0" anchor="b"/>
                </a:tc>
                <a:tc>
                  <a:txBody>
                    <a:bodyPr/>
                    <a:lstStyle/>
                    <a:p>
                      <a:pPr algn="ctr" fontAlgn="b"/>
                      <a:r>
                        <a:rPr lang="es-CO" sz="1200" b="0" i="0" u="none" strike="noStrike">
                          <a:solidFill>
                            <a:srgbClr val="000000"/>
                          </a:solidFill>
                          <a:effectLst/>
                          <a:latin typeface="+mn-lt"/>
                        </a:rPr>
                        <a:t>1864</a:t>
                      </a:r>
                    </a:p>
                  </a:txBody>
                  <a:tcPr marL="9525" marR="9525" marT="9525" marB="0" anchor="b"/>
                </a:tc>
                <a:tc>
                  <a:txBody>
                    <a:bodyPr/>
                    <a:lstStyle/>
                    <a:p>
                      <a:pPr algn="ctr" fontAlgn="b"/>
                      <a:r>
                        <a:rPr lang="es-CO" sz="1200" b="0" i="0" u="none" strike="noStrike">
                          <a:solidFill>
                            <a:srgbClr val="000000"/>
                          </a:solidFill>
                          <a:effectLst/>
                          <a:latin typeface="+mn-lt"/>
                        </a:rPr>
                        <a:t>1650</a:t>
                      </a:r>
                    </a:p>
                  </a:txBody>
                  <a:tcPr marL="9525" marR="9525" marT="9525" marB="0" anchor="b"/>
                </a:tc>
                <a:extLst>
                  <a:ext uri="{0D108BD9-81ED-4DB2-BD59-A6C34878D82A}">
                    <a16:rowId xmlns:a16="http://schemas.microsoft.com/office/drawing/2014/main" val="3564069341"/>
                  </a:ext>
                </a:extLst>
              </a:tr>
              <a:tr h="211840">
                <a:tc vMerge="1">
                  <a:txBody>
                    <a:bodyPr/>
                    <a:lstStyle/>
                    <a:p>
                      <a:endParaRPr lang="es-CO"/>
                    </a:p>
                  </a:txBody>
                  <a:tcPr/>
                </a:tc>
                <a:tc>
                  <a:txBody>
                    <a:bodyPr/>
                    <a:lstStyle/>
                    <a:p>
                      <a:pPr algn="ctr">
                        <a:lnSpc>
                          <a:spcPct val="120000"/>
                        </a:lnSpc>
                      </a:pPr>
                      <a:r>
                        <a:rPr lang="es-ES" sz="1200" dirty="0">
                          <a:effectLst/>
                        </a:rPr>
                        <a:t>01 AGO 2025 / 31 AUG 2025</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b"/>
                </a:tc>
                <a:tc>
                  <a:txBody>
                    <a:bodyPr/>
                    <a:lstStyle/>
                    <a:p>
                      <a:pPr algn="ctr" fontAlgn="b"/>
                      <a:r>
                        <a:rPr lang="es-CO" sz="1200" b="0" i="0" u="none" strike="noStrike">
                          <a:solidFill>
                            <a:srgbClr val="000000"/>
                          </a:solidFill>
                          <a:effectLst/>
                          <a:latin typeface="+mn-lt"/>
                        </a:rPr>
                        <a:t>2495</a:t>
                      </a:r>
                    </a:p>
                  </a:txBody>
                  <a:tcPr marL="9525" marR="9525" marT="9525" marB="0" anchor="b"/>
                </a:tc>
                <a:tc>
                  <a:txBody>
                    <a:bodyPr/>
                    <a:lstStyle/>
                    <a:p>
                      <a:pPr algn="ctr" fontAlgn="b"/>
                      <a:r>
                        <a:rPr lang="es-CO" sz="1200" b="0" i="0" u="none" strike="noStrike">
                          <a:solidFill>
                            <a:srgbClr val="000000"/>
                          </a:solidFill>
                          <a:effectLst/>
                          <a:latin typeface="+mn-lt"/>
                        </a:rPr>
                        <a:t>1371</a:t>
                      </a:r>
                    </a:p>
                  </a:txBody>
                  <a:tcPr marL="9525" marR="9525" marT="9525" marB="0" anchor="b"/>
                </a:tc>
                <a:tc>
                  <a:txBody>
                    <a:bodyPr/>
                    <a:lstStyle/>
                    <a:p>
                      <a:pPr algn="ctr" fontAlgn="b"/>
                      <a:r>
                        <a:rPr lang="es-CO" sz="1200" b="0" i="0" u="none" strike="noStrike">
                          <a:solidFill>
                            <a:srgbClr val="000000"/>
                          </a:solidFill>
                          <a:effectLst/>
                          <a:latin typeface="+mn-lt"/>
                        </a:rPr>
                        <a:t>1299</a:t>
                      </a:r>
                    </a:p>
                  </a:txBody>
                  <a:tcPr marL="9525" marR="9525" marT="9525" marB="0" anchor="b"/>
                </a:tc>
                <a:extLst>
                  <a:ext uri="{0D108BD9-81ED-4DB2-BD59-A6C34878D82A}">
                    <a16:rowId xmlns:a16="http://schemas.microsoft.com/office/drawing/2014/main" val="4079772219"/>
                  </a:ext>
                </a:extLst>
              </a:tr>
              <a:tr h="211840">
                <a:tc vMerge="1">
                  <a:txBody>
                    <a:bodyPr/>
                    <a:lstStyle/>
                    <a:p>
                      <a:endParaRPr lang="es-CO"/>
                    </a:p>
                  </a:txBody>
                  <a:tcPr/>
                </a:tc>
                <a:tc>
                  <a:txBody>
                    <a:bodyPr/>
                    <a:lstStyle/>
                    <a:p>
                      <a:pPr algn="ctr">
                        <a:lnSpc>
                          <a:spcPct val="120000"/>
                        </a:lnSpc>
                      </a:pPr>
                      <a:r>
                        <a:rPr lang="es-ES" sz="1200" dirty="0">
                          <a:effectLst/>
                        </a:rPr>
                        <a:t>01 SEP 2025 / 30 SEP 2025</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b"/>
                </a:tc>
                <a:tc>
                  <a:txBody>
                    <a:bodyPr/>
                    <a:lstStyle/>
                    <a:p>
                      <a:pPr algn="ctr" fontAlgn="b"/>
                      <a:r>
                        <a:rPr lang="es-CO" sz="1200" b="0" i="0" u="none" strike="noStrike">
                          <a:solidFill>
                            <a:srgbClr val="000000"/>
                          </a:solidFill>
                          <a:effectLst/>
                          <a:latin typeface="+mn-lt"/>
                        </a:rPr>
                        <a:t>2300</a:t>
                      </a:r>
                    </a:p>
                  </a:txBody>
                  <a:tcPr marL="9525" marR="9525" marT="9525" marB="0" anchor="b"/>
                </a:tc>
                <a:tc>
                  <a:txBody>
                    <a:bodyPr/>
                    <a:lstStyle/>
                    <a:p>
                      <a:pPr algn="ctr" fontAlgn="b"/>
                      <a:r>
                        <a:rPr lang="es-CO" sz="1200" b="0" i="0" u="none" strike="noStrike">
                          <a:solidFill>
                            <a:srgbClr val="000000"/>
                          </a:solidFill>
                          <a:effectLst/>
                          <a:latin typeface="+mn-lt"/>
                        </a:rPr>
                        <a:t>1273</a:t>
                      </a:r>
                    </a:p>
                  </a:txBody>
                  <a:tcPr marL="9525" marR="9525" marT="9525" marB="0" anchor="b"/>
                </a:tc>
                <a:tc>
                  <a:txBody>
                    <a:bodyPr/>
                    <a:lstStyle/>
                    <a:p>
                      <a:pPr algn="ctr" fontAlgn="b"/>
                      <a:r>
                        <a:rPr lang="es-CO" sz="1200" b="0" i="0" u="none" strike="noStrike">
                          <a:solidFill>
                            <a:srgbClr val="000000"/>
                          </a:solidFill>
                          <a:effectLst/>
                          <a:latin typeface="+mn-lt"/>
                        </a:rPr>
                        <a:t>1228</a:t>
                      </a:r>
                    </a:p>
                  </a:txBody>
                  <a:tcPr marL="9525" marR="9525" marT="9525" marB="0" anchor="b"/>
                </a:tc>
                <a:extLst>
                  <a:ext uri="{0D108BD9-81ED-4DB2-BD59-A6C34878D82A}">
                    <a16:rowId xmlns:a16="http://schemas.microsoft.com/office/drawing/2014/main" val="1557081807"/>
                  </a:ext>
                </a:extLst>
              </a:tr>
              <a:tr h="211840">
                <a:tc vMerge="1">
                  <a:txBody>
                    <a:bodyPr/>
                    <a:lstStyle/>
                    <a:p>
                      <a:endParaRPr lang="es-CO"/>
                    </a:p>
                  </a:txBody>
                  <a:tcPr/>
                </a:tc>
                <a:tc>
                  <a:txBody>
                    <a:bodyPr/>
                    <a:lstStyle/>
                    <a:p>
                      <a:pPr algn="ctr">
                        <a:lnSpc>
                          <a:spcPct val="120000"/>
                        </a:lnSpc>
                      </a:pPr>
                      <a:r>
                        <a:rPr lang="es-MX" sz="1200" b="0" dirty="0">
                          <a:solidFill>
                            <a:schemeClr val="tx1"/>
                          </a:solidFill>
                          <a:effectLst/>
                          <a:latin typeface="+mn-lt"/>
                          <a:ea typeface="Arial" panose="020B0604020202020204" pitchFamily="34" charset="0"/>
                          <a:cs typeface="Times New Roman" panose="02020603050405020304" pitchFamily="18" charset="0"/>
                        </a:rPr>
                        <a:t>01 OCT 2025 / 30 NOV 2025</a:t>
                      </a:r>
                      <a:endParaRPr lang="es-CO" sz="1200" b="0" dirty="0">
                        <a:solidFill>
                          <a:schemeClr val="tx1"/>
                        </a:solidFill>
                        <a:effectLst/>
                        <a:latin typeface="+mn-lt"/>
                        <a:ea typeface="Arial" panose="020B0604020202020204" pitchFamily="34" charset="0"/>
                        <a:cs typeface="Times New Roman" panose="02020603050405020304" pitchFamily="18" charset="0"/>
                      </a:endParaRPr>
                    </a:p>
                  </a:txBody>
                  <a:tcPr marL="13129" marR="13129" marT="8752" marB="8752" anchor="b"/>
                </a:tc>
                <a:tc>
                  <a:txBody>
                    <a:bodyPr/>
                    <a:lstStyle/>
                    <a:p>
                      <a:pPr algn="ctr" fontAlgn="b"/>
                      <a:r>
                        <a:rPr lang="es-CO" sz="1200" b="0" i="0" u="none" strike="noStrike">
                          <a:solidFill>
                            <a:srgbClr val="000000"/>
                          </a:solidFill>
                          <a:effectLst/>
                          <a:latin typeface="+mn-lt"/>
                        </a:rPr>
                        <a:t>2611</a:t>
                      </a:r>
                    </a:p>
                  </a:txBody>
                  <a:tcPr marL="9525" marR="9525" marT="9525" marB="0" anchor="b"/>
                </a:tc>
                <a:tc>
                  <a:txBody>
                    <a:bodyPr/>
                    <a:lstStyle/>
                    <a:p>
                      <a:pPr algn="ctr" fontAlgn="b"/>
                      <a:r>
                        <a:rPr lang="es-CO" sz="1200" b="0" i="0" u="none" strike="noStrike">
                          <a:solidFill>
                            <a:srgbClr val="000000"/>
                          </a:solidFill>
                          <a:effectLst/>
                          <a:latin typeface="+mn-lt"/>
                        </a:rPr>
                        <a:t>1433</a:t>
                      </a:r>
                    </a:p>
                  </a:txBody>
                  <a:tcPr marL="9525" marR="9525" marT="9525" marB="0" anchor="b"/>
                </a:tc>
                <a:tc>
                  <a:txBody>
                    <a:bodyPr/>
                    <a:lstStyle/>
                    <a:p>
                      <a:pPr algn="ctr" fontAlgn="b"/>
                      <a:r>
                        <a:rPr lang="es-CO" sz="1200" b="0" i="0" u="none" strike="noStrike">
                          <a:solidFill>
                            <a:srgbClr val="000000"/>
                          </a:solidFill>
                          <a:effectLst/>
                          <a:latin typeface="+mn-lt"/>
                        </a:rPr>
                        <a:t>1338</a:t>
                      </a:r>
                    </a:p>
                  </a:txBody>
                  <a:tcPr marL="9525" marR="9525" marT="9525" marB="0" anchor="b"/>
                </a:tc>
                <a:extLst>
                  <a:ext uri="{0D108BD9-81ED-4DB2-BD59-A6C34878D82A}">
                    <a16:rowId xmlns:a16="http://schemas.microsoft.com/office/drawing/2014/main" val="3845317462"/>
                  </a:ext>
                </a:extLst>
              </a:tr>
              <a:tr h="211840">
                <a:tc vMerge="1">
                  <a:txBody>
                    <a:bodyPr/>
                    <a:lstStyle/>
                    <a:p>
                      <a:endParaRPr lang="es-CO"/>
                    </a:p>
                  </a:txBody>
                  <a:tcPr/>
                </a:tc>
                <a:tc>
                  <a:txBody>
                    <a:bodyPr/>
                    <a:lstStyle/>
                    <a:p>
                      <a:pPr algn="ctr">
                        <a:lnSpc>
                          <a:spcPct val="120000"/>
                        </a:lnSpc>
                      </a:pPr>
                      <a:r>
                        <a:rPr lang="es-ES" sz="1200" dirty="0">
                          <a:effectLst/>
                        </a:rPr>
                        <a:t>01 DIC 2025 / 31 DIC 2025</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b"/>
                </a:tc>
                <a:tc>
                  <a:txBody>
                    <a:bodyPr/>
                    <a:lstStyle/>
                    <a:p>
                      <a:pPr algn="ctr" fontAlgn="b"/>
                      <a:r>
                        <a:rPr lang="es-CO" sz="1200" b="0" i="0" u="none" strike="noStrike">
                          <a:solidFill>
                            <a:srgbClr val="000000"/>
                          </a:solidFill>
                          <a:effectLst/>
                          <a:latin typeface="+mn-lt"/>
                        </a:rPr>
                        <a:t>2381</a:t>
                      </a:r>
                    </a:p>
                  </a:txBody>
                  <a:tcPr marL="9525" marR="9525" marT="9525" marB="0" anchor="b"/>
                </a:tc>
                <a:tc>
                  <a:txBody>
                    <a:bodyPr/>
                    <a:lstStyle/>
                    <a:p>
                      <a:pPr algn="ctr" fontAlgn="b"/>
                      <a:r>
                        <a:rPr lang="es-CO" sz="1200" b="0" i="0" u="none" strike="noStrike">
                          <a:solidFill>
                            <a:srgbClr val="000000"/>
                          </a:solidFill>
                          <a:effectLst/>
                          <a:latin typeface="+mn-lt"/>
                        </a:rPr>
                        <a:t>1318</a:t>
                      </a:r>
                    </a:p>
                  </a:txBody>
                  <a:tcPr marL="9525" marR="9525" marT="9525" marB="0" anchor="b"/>
                </a:tc>
                <a:tc>
                  <a:txBody>
                    <a:bodyPr/>
                    <a:lstStyle/>
                    <a:p>
                      <a:pPr algn="ctr" fontAlgn="b"/>
                      <a:r>
                        <a:rPr lang="es-CO" sz="1200" b="0" i="0" u="none" strike="noStrike">
                          <a:solidFill>
                            <a:srgbClr val="000000"/>
                          </a:solidFill>
                          <a:effectLst/>
                          <a:latin typeface="+mn-lt"/>
                        </a:rPr>
                        <a:t>1260</a:t>
                      </a:r>
                    </a:p>
                  </a:txBody>
                  <a:tcPr marL="9525" marR="9525" marT="9525" marB="0" anchor="b"/>
                </a:tc>
                <a:extLst>
                  <a:ext uri="{0D108BD9-81ED-4DB2-BD59-A6C34878D82A}">
                    <a16:rowId xmlns:a16="http://schemas.microsoft.com/office/drawing/2014/main" val="210985007"/>
                  </a:ext>
                </a:extLst>
              </a:tr>
              <a:tr h="247474">
                <a:tc vMerge="1">
                  <a:txBody>
                    <a:bodyPr/>
                    <a:lstStyle/>
                    <a:p>
                      <a:endParaRPr lang="es-CO"/>
                    </a:p>
                  </a:txBody>
                  <a:tcPr/>
                </a:tc>
                <a:tc>
                  <a:txBody>
                    <a:bodyPr/>
                    <a:lstStyle/>
                    <a:p>
                      <a:pPr algn="ctr">
                        <a:lnSpc>
                          <a:spcPct val="120000"/>
                        </a:lnSpc>
                      </a:pPr>
                      <a:r>
                        <a:rPr lang="es-ES" sz="1200" dirty="0">
                          <a:effectLst/>
                        </a:rPr>
                        <a:t>01 ENE 2026 / 31 MAR 2026</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b"/>
                </a:tc>
                <a:tc>
                  <a:txBody>
                    <a:bodyPr/>
                    <a:lstStyle/>
                    <a:p>
                      <a:pPr algn="ctr" fontAlgn="b"/>
                      <a:r>
                        <a:rPr lang="es-CO" sz="1200" b="0" i="0" u="none" strike="noStrike">
                          <a:solidFill>
                            <a:srgbClr val="000000"/>
                          </a:solidFill>
                          <a:effectLst/>
                          <a:latin typeface="+mn-lt"/>
                        </a:rPr>
                        <a:t>2577</a:t>
                      </a:r>
                    </a:p>
                  </a:txBody>
                  <a:tcPr marL="9525" marR="9525" marT="9525" marB="0" anchor="b"/>
                </a:tc>
                <a:tc>
                  <a:txBody>
                    <a:bodyPr/>
                    <a:lstStyle/>
                    <a:p>
                      <a:pPr algn="ctr" fontAlgn="b"/>
                      <a:r>
                        <a:rPr lang="es-CO" sz="1200" b="0" i="0" u="none" strike="noStrike">
                          <a:solidFill>
                            <a:srgbClr val="000000"/>
                          </a:solidFill>
                          <a:effectLst/>
                          <a:latin typeface="+mn-lt"/>
                        </a:rPr>
                        <a:t>1429</a:t>
                      </a:r>
                    </a:p>
                  </a:txBody>
                  <a:tcPr marL="9525" marR="9525" marT="9525" marB="0" anchor="b"/>
                </a:tc>
                <a:tc>
                  <a:txBody>
                    <a:bodyPr/>
                    <a:lstStyle/>
                    <a:p>
                      <a:pPr algn="ctr" fontAlgn="b"/>
                      <a:r>
                        <a:rPr lang="es-CO" sz="1200" b="0" i="0" u="none" strike="noStrike">
                          <a:solidFill>
                            <a:srgbClr val="000000"/>
                          </a:solidFill>
                          <a:effectLst/>
                          <a:latin typeface="+mn-lt"/>
                        </a:rPr>
                        <a:t>1344</a:t>
                      </a:r>
                    </a:p>
                  </a:txBody>
                  <a:tcPr marL="9525" marR="9525" marT="9525" marB="0" anchor="b"/>
                </a:tc>
                <a:extLst>
                  <a:ext uri="{0D108BD9-81ED-4DB2-BD59-A6C34878D82A}">
                    <a16:rowId xmlns:a16="http://schemas.microsoft.com/office/drawing/2014/main" val="394783781"/>
                  </a:ext>
                </a:extLst>
              </a:tr>
              <a:tr h="211840">
                <a:tc vMerge="1">
                  <a:txBody>
                    <a:bodyPr/>
                    <a:lstStyle/>
                    <a:p>
                      <a:endParaRPr lang="es-CO"/>
                    </a:p>
                  </a:txBody>
                  <a:tcPr/>
                </a:tc>
                <a:tc>
                  <a:txBody>
                    <a:bodyPr/>
                    <a:lstStyle/>
                    <a:p>
                      <a:pPr algn="ctr">
                        <a:lnSpc>
                          <a:spcPct val="120000"/>
                        </a:lnSpc>
                      </a:pPr>
                      <a:r>
                        <a:rPr lang="es-ES" sz="1200" dirty="0">
                          <a:effectLst/>
                        </a:rPr>
                        <a:t>01 ABR 2026 / 30 ABR 2026</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b"/>
                </a:tc>
                <a:tc>
                  <a:txBody>
                    <a:bodyPr/>
                    <a:lstStyle/>
                    <a:p>
                      <a:pPr algn="ctr" fontAlgn="b"/>
                      <a:r>
                        <a:rPr lang="es-CO" sz="1200" b="0" i="0" u="none" strike="noStrike">
                          <a:solidFill>
                            <a:srgbClr val="000000"/>
                          </a:solidFill>
                          <a:effectLst/>
                          <a:latin typeface="+mn-lt"/>
                        </a:rPr>
                        <a:t>2274</a:t>
                      </a:r>
                    </a:p>
                  </a:txBody>
                  <a:tcPr marL="9525" marR="9525" marT="9525" marB="0" anchor="b"/>
                </a:tc>
                <a:tc>
                  <a:txBody>
                    <a:bodyPr/>
                    <a:lstStyle/>
                    <a:p>
                      <a:pPr algn="ctr" fontAlgn="b"/>
                      <a:r>
                        <a:rPr lang="es-CO" sz="1200" b="0" i="0" u="none" strike="noStrike">
                          <a:solidFill>
                            <a:srgbClr val="000000"/>
                          </a:solidFill>
                          <a:effectLst/>
                          <a:latin typeface="+mn-lt"/>
                        </a:rPr>
                        <a:t>1278</a:t>
                      </a:r>
                    </a:p>
                  </a:txBody>
                  <a:tcPr marL="9525" marR="9525" marT="9525" marB="0" anchor="b"/>
                </a:tc>
                <a:tc>
                  <a:txBody>
                    <a:bodyPr/>
                    <a:lstStyle/>
                    <a:p>
                      <a:pPr algn="ctr" fontAlgn="b"/>
                      <a:r>
                        <a:rPr lang="es-CO" sz="1200" b="0" i="0" u="none" strike="noStrike" dirty="0">
                          <a:solidFill>
                            <a:srgbClr val="000000"/>
                          </a:solidFill>
                          <a:effectLst/>
                          <a:latin typeface="+mn-lt"/>
                        </a:rPr>
                        <a:t>1242</a:t>
                      </a:r>
                    </a:p>
                  </a:txBody>
                  <a:tcPr marL="9525" marR="9525" marT="9525" marB="0" anchor="b"/>
                </a:tc>
                <a:extLst>
                  <a:ext uri="{0D108BD9-81ED-4DB2-BD59-A6C34878D82A}">
                    <a16:rowId xmlns:a16="http://schemas.microsoft.com/office/drawing/2014/main" val="3969679554"/>
                  </a:ext>
                </a:extLst>
              </a:tr>
              <a:tr h="211840">
                <a:tc gridSpan="5">
                  <a:txBody>
                    <a:bodyPr/>
                    <a:lstStyle/>
                    <a:p>
                      <a:pPr algn="ctr">
                        <a:lnSpc>
                          <a:spcPct val="120000"/>
                        </a:lnSpc>
                      </a:pPr>
                      <a:r>
                        <a:rPr lang="es-ES" sz="1200" dirty="0">
                          <a:effectLst/>
                        </a:rPr>
                        <a:t>Categoría 4*</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solidFill>
                      <a:srgbClr val="FF6600"/>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2212803013"/>
                  </a:ext>
                </a:extLst>
              </a:tr>
              <a:tr h="211840">
                <a:tc rowSpan="7">
                  <a:txBody>
                    <a:bodyPr/>
                    <a:lstStyle/>
                    <a:p>
                      <a:pPr algn="ctr">
                        <a:lnSpc>
                          <a:spcPct val="120000"/>
                        </a:lnSpc>
                      </a:pPr>
                      <a:r>
                        <a:rPr lang="es-ES" sz="1200" dirty="0">
                          <a:effectLst/>
                        </a:rPr>
                        <a:t>NH City (</a:t>
                      </a:r>
                      <a:r>
                        <a:rPr lang="es-ES" sz="1200" dirty="0" err="1">
                          <a:effectLst/>
                        </a:rPr>
                        <a:t>std</a:t>
                      </a:r>
                      <a:r>
                        <a:rPr lang="es-ES" sz="1200" dirty="0">
                          <a:effectLst/>
                        </a:rPr>
                        <a:t>)</a:t>
                      </a:r>
                    </a:p>
                    <a:p>
                      <a:pPr algn="ctr">
                        <a:lnSpc>
                          <a:spcPct val="120000"/>
                        </a:lnSpc>
                      </a:pPr>
                      <a:r>
                        <a:rPr lang="es-ES" sz="1200" dirty="0" err="1">
                          <a:effectLst/>
                        </a:rPr>
                        <a:t>Village</a:t>
                      </a:r>
                      <a:r>
                        <a:rPr lang="es-ES" sz="1200" dirty="0">
                          <a:effectLst/>
                        </a:rPr>
                        <a:t> Cataratas (</a:t>
                      </a:r>
                      <a:r>
                        <a:rPr lang="es-ES" sz="1200" dirty="0" err="1">
                          <a:effectLst/>
                        </a:rPr>
                        <a:t>std</a:t>
                      </a:r>
                      <a:r>
                        <a:rPr lang="es-ES" sz="1200" dirty="0">
                          <a:effectLst/>
                        </a:rPr>
                        <a:t>) </a:t>
                      </a:r>
                      <a:endParaRPr lang="es-CO" sz="1100" dirty="0">
                        <a:effectLst/>
                      </a:endParaRPr>
                    </a:p>
                    <a:p>
                      <a:pPr algn="ctr">
                        <a:lnSpc>
                          <a:spcPct val="120000"/>
                        </a:lnSpc>
                      </a:pPr>
                      <a:r>
                        <a:rPr lang="es-ES" sz="1200" dirty="0">
                          <a:effectLst/>
                        </a:rPr>
                        <a:t>NH </a:t>
                      </a:r>
                      <a:r>
                        <a:rPr lang="es-ES" sz="1200" dirty="0" err="1">
                          <a:effectLst/>
                        </a:rPr>
                        <a:t>Edelweis</a:t>
                      </a:r>
                      <a:r>
                        <a:rPr lang="es-ES" sz="1200" dirty="0">
                          <a:effectLst/>
                        </a:rPr>
                        <a:t> (</a:t>
                      </a:r>
                      <a:r>
                        <a:rPr lang="es-ES" sz="1200" dirty="0" err="1">
                          <a:effectLst/>
                        </a:rPr>
                        <a:t>std</a:t>
                      </a:r>
                      <a:r>
                        <a:rPr lang="es-ES" sz="1200" dirty="0">
                          <a:effectLst/>
                        </a:rPr>
                        <a:t>)</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ctr">
                    <a:solidFill>
                      <a:srgbClr val="FF6600"/>
                    </a:solidFill>
                  </a:tcPr>
                </a:tc>
                <a:tc>
                  <a:txBody>
                    <a:bodyPr/>
                    <a:lstStyle/>
                    <a:p>
                      <a:pPr algn="ctr">
                        <a:lnSpc>
                          <a:spcPct val="120000"/>
                        </a:lnSpc>
                      </a:pPr>
                      <a:r>
                        <a:rPr lang="es-ES" sz="1200" dirty="0">
                          <a:effectLst/>
                        </a:rPr>
                        <a:t>01 MAY 2025 / 30 JUN 2025</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b"/>
                </a:tc>
                <a:tc>
                  <a:txBody>
                    <a:bodyPr/>
                    <a:lstStyle/>
                    <a:p>
                      <a:pPr algn="ctr" fontAlgn="b"/>
                      <a:r>
                        <a:rPr lang="es-CO" sz="1200" b="0" i="0" u="none" strike="noStrike">
                          <a:solidFill>
                            <a:srgbClr val="000000"/>
                          </a:solidFill>
                          <a:effectLst/>
                          <a:latin typeface="+mn-lt"/>
                        </a:rPr>
                        <a:t>1423</a:t>
                      </a:r>
                    </a:p>
                  </a:txBody>
                  <a:tcPr marL="9525" marR="9525" marT="9525" marB="0" anchor="b"/>
                </a:tc>
                <a:tc>
                  <a:txBody>
                    <a:bodyPr/>
                    <a:lstStyle/>
                    <a:p>
                      <a:pPr algn="ctr" fontAlgn="b"/>
                      <a:r>
                        <a:rPr lang="es-CO" sz="1200" b="0" i="0" u="none" strike="noStrike">
                          <a:solidFill>
                            <a:srgbClr val="000000"/>
                          </a:solidFill>
                          <a:effectLst/>
                          <a:latin typeface="+mn-lt"/>
                        </a:rPr>
                        <a:t>824</a:t>
                      </a:r>
                    </a:p>
                  </a:txBody>
                  <a:tcPr marL="9525" marR="9525" marT="9525" marB="0" anchor="b"/>
                </a:tc>
                <a:tc>
                  <a:txBody>
                    <a:bodyPr/>
                    <a:lstStyle/>
                    <a:p>
                      <a:pPr algn="ctr" fontAlgn="b"/>
                      <a:r>
                        <a:rPr lang="es-CO" sz="1200" b="0" i="0" u="none" strike="noStrike">
                          <a:solidFill>
                            <a:srgbClr val="000000"/>
                          </a:solidFill>
                          <a:effectLst/>
                          <a:latin typeface="+mn-lt"/>
                        </a:rPr>
                        <a:t>852</a:t>
                      </a:r>
                    </a:p>
                  </a:txBody>
                  <a:tcPr marL="9525" marR="9525" marT="9525" marB="0" anchor="b"/>
                </a:tc>
                <a:extLst>
                  <a:ext uri="{0D108BD9-81ED-4DB2-BD59-A6C34878D82A}">
                    <a16:rowId xmlns:a16="http://schemas.microsoft.com/office/drawing/2014/main" val="1799379228"/>
                  </a:ext>
                </a:extLst>
              </a:tr>
              <a:tr h="211840">
                <a:tc vMerge="1">
                  <a:txBody>
                    <a:bodyPr/>
                    <a:lstStyle/>
                    <a:p>
                      <a:endParaRPr lang="es-CO"/>
                    </a:p>
                  </a:txBody>
                  <a:tcPr/>
                </a:tc>
                <a:tc>
                  <a:txBody>
                    <a:bodyPr/>
                    <a:lstStyle/>
                    <a:p>
                      <a:pPr algn="ctr">
                        <a:lnSpc>
                          <a:spcPct val="120000"/>
                        </a:lnSpc>
                      </a:pPr>
                      <a:r>
                        <a:rPr lang="es-ES" sz="1200" dirty="0">
                          <a:effectLst/>
                        </a:rPr>
                        <a:t>01 JUL 2025 / 31 JUL 2025</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b"/>
                </a:tc>
                <a:tc>
                  <a:txBody>
                    <a:bodyPr/>
                    <a:lstStyle/>
                    <a:p>
                      <a:pPr algn="ctr" fontAlgn="b"/>
                      <a:r>
                        <a:rPr lang="es-CO" sz="1200" b="0" i="0" u="none" strike="noStrike">
                          <a:solidFill>
                            <a:srgbClr val="000000"/>
                          </a:solidFill>
                          <a:effectLst/>
                          <a:latin typeface="+mn-lt"/>
                        </a:rPr>
                        <a:t>2193</a:t>
                      </a:r>
                    </a:p>
                  </a:txBody>
                  <a:tcPr marL="9525" marR="9525" marT="9525" marB="0" anchor="b"/>
                </a:tc>
                <a:tc>
                  <a:txBody>
                    <a:bodyPr/>
                    <a:lstStyle/>
                    <a:p>
                      <a:pPr algn="ctr" fontAlgn="b"/>
                      <a:r>
                        <a:rPr lang="es-CO" sz="1200" b="0" i="0" u="none" strike="noStrike">
                          <a:solidFill>
                            <a:srgbClr val="000000"/>
                          </a:solidFill>
                          <a:effectLst/>
                          <a:latin typeface="+mn-lt"/>
                        </a:rPr>
                        <a:t>1221</a:t>
                      </a:r>
                    </a:p>
                  </a:txBody>
                  <a:tcPr marL="9525" marR="9525" marT="9525" marB="0" anchor="b"/>
                </a:tc>
                <a:tc>
                  <a:txBody>
                    <a:bodyPr/>
                    <a:lstStyle/>
                    <a:p>
                      <a:pPr algn="ctr" fontAlgn="b"/>
                      <a:r>
                        <a:rPr lang="es-CO" sz="1200" b="0" i="0" u="none" strike="noStrike">
                          <a:solidFill>
                            <a:srgbClr val="000000"/>
                          </a:solidFill>
                          <a:effectLst/>
                          <a:latin typeface="+mn-lt"/>
                        </a:rPr>
                        <a:t>1189</a:t>
                      </a:r>
                    </a:p>
                  </a:txBody>
                  <a:tcPr marL="9525" marR="9525" marT="9525" marB="0" anchor="b"/>
                </a:tc>
                <a:extLst>
                  <a:ext uri="{0D108BD9-81ED-4DB2-BD59-A6C34878D82A}">
                    <a16:rowId xmlns:a16="http://schemas.microsoft.com/office/drawing/2014/main" val="1110485952"/>
                  </a:ext>
                </a:extLst>
              </a:tr>
              <a:tr h="211840">
                <a:tc vMerge="1">
                  <a:txBody>
                    <a:bodyPr/>
                    <a:lstStyle/>
                    <a:p>
                      <a:endParaRPr lang="es-CO"/>
                    </a:p>
                  </a:txBody>
                  <a:tcPr/>
                </a:tc>
                <a:tc>
                  <a:txBody>
                    <a:bodyPr/>
                    <a:lstStyle/>
                    <a:p>
                      <a:pPr algn="ctr">
                        <a:lnSpc>
                          <a:spcPct val="120000"/>
                        </a:lnSpc>
                      </a:pPr>
                      <a:r>
                        <a:rPr lang="es-MX" sz="1200" dirty="0">
                          <a:solidFill>
                            <a:schemeClr val="tx1"/>
                          </a:solidFill>
                          <a:effectLst/>
                          <a:latin typeface="+mn-lt"/>
                          <a:ea typeface="Arial" panose="020B0604020202020204" pitchFamily="34" charset="0"/>
                          <a:cs typeface="Times New Roman" panose="02020603050405020304" pitchFamily="18" charset="0"/>
                        </a:rPr>
                        <a:t>01 AUG 2025 / 31 AUG 2025</a:t>
                      </a:r>
                      <a:endParaRPr lang="es-CO" sz="1200" dirty="0">
                        <a:solidFill>
                          <a:schemeClr val="tx1"/>
                        </a:solidFill>
                        <a:effectLst/>
                        <a:latin typeface="+mn-lt"/>
                        <a:ea typeface="Arial" panose="020B0604020202020204" pitchFamily="34" charset="0"/>
                        <a:cs typeface="Times New Roman" panose="02020603050405020304" pitchFamily="18" charset="0"/>
                      </a:endParaRPr>
                    </a:p>
                  </a:txBody>
                  <a:tcPr marL="13129" marR="13129" marT="8752" marB="8752" anchor="b"/>
                </a:tc>
                <a:tc>
                  <a:txBody>
                    <a:bodyPr/>
                    <a:lstStyle/>
                    <a:p>
                      <a:pPr algn="ctr" fontAlgn="b"/>
                      <a:r>
                        <a:rPr lang="es-CO" sz="1200" b="0" i="0" u="none" strike="noStrike">
                          <a:solidFill>
                            <a:srgbClr val="000000"/>
                          </a:solidFill>
                          <a:effectLst/>
                          <a:latin typeface="+mn-lt"/>
                        </a:rPr>
                        <a:t>1934</a:t>
                      </a:r>
                    </a:p>
                  </a:txBody>
                  <a:tcPr marL="9525" marR="9525" marT="9525" marB="0" anchor="b"/>
                </a:tc>
                <a:tc>
                  <a:txBody>
                    <a:bodyPr/>
                    <a:lstStyle/>
                    <a:p>
                      <a:pPr algn="ctr" fontAlgn="b"/>
                      <a:r>
                        <a:rPr lang="es-CO" sz="1200" b="0" i="0" u="none" strike="noStrike">
                          <a:solidFill>
                            <a:srgbClr val="000000"/>
                          </a:solidFill>
                          <a:effectLst/>
                          <a:latin typeface="+mn-lt"/>
                        </a:rPr>
                        <a:t>1091</a:t>
                      </a:r>
                    </a:p>
                  </a:txBody>
                  <a:tcPr marL="9525" marR="9525" marT="9525" marB="0" anchor="b"/>
                </a:tc>
                <a:tc>
                  <a:txBody>
                    <a:bodyPr/>
                    <a:lstStyle/>
                    <a:p>
                      <a:pPr algn="ctr" fontAlgn="b"/>
                      <a:r>
                        <a:rPr lang="es-CO" sz="1200" b="0" i="0" u="none" strike="noStrike">
                          <a:solidFill>
                            <a:srgbClr val="000000"/>
                          </a:solidFill>
                          <a:effectLst/>
                          <a:latin typeface="+mn-lt"/>
                        </a:rPr>
                        <a:t>1074</a:t>
                      </a:r>
                    </a:p>
                  </a:txBody>
                  <a:tcPr marL="9525" marR="9525" marT="9525" marB="0" anchor="b"/>
                </a:tc>
                <a:extLst>
                  <a:ext uri="{0D108BD9-81ED-4DB2-BD59-A6C34878D82A}">
                    <a16:rowId xmlns:a16="http://schemas.microsoft.com/office/drawing/2014/main" val="3150517900"/>
                  </a:ext>
                </a:extLst>
              </a:tr>
              <a:tr h="211840">
                <a:tc vMerge="1">
                  <a:txBody>
                    <a:bodyPr/>
                    <a:lstStyle/>
                    <a:p>
                      <a:endParaRPr lang="es-CO"/>
                    </a:p>
                  </a:txBody>
                  <a:tcPr/>
                </a:tc>
                <a:tc>
                  <a:txBody>
                    <a:bodyPr/>
                    <a:lstStyle/>
                    <a:p>
                      <a:pPr algn="ctr">
                        <a:lnSpc>
                          <a:spcPct val="120000"/>
                        </a:lnSpc>
                      </a:pPr>
                      <a:r>
                        <a:rPr lang="es-ES" sz="1200" dirty="0">
                          <a:effectLst/>
                        </a:rPr>
                        <a:t>01 SEP 2025 / 30 SEP 2025</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b"/>
                </a:tc>
                <a:tc>
                  <a:txBody>
                    <a:bodyPr/>
                    <a:lstStyle/>
                    <a:p>
                      <a:pPr algn="ctr" fontAlgn="b"/>
                      <a:r>
                        <a:rPr lang="es-CO" sz="1200" b="0" i="0" u="none" strike="noStrike">
                          <a:solidFill>
                            <a:srgbClr val="000000"/>
                          </a:solidFill>
                          <a:effectLst/>
                          <a:latin typeface="+mn-lt"/>
                        </a:rPr>
                        <a:t>1545</a:t>
                      </a:r>
                    </a:p>
                  </a:txBody>
                  <a:tcPr marL="9525" marR="9525" marT="9525" marB="0" anchor="b"/>
                </a:tc>
                <a:tc>
                  <a:txBody>
                    <a:bodyPr/>
                    <a:lstStyle/>
                    <a:p>
                      <a:pPr algn="ctr" fontAlgn="b"/>
                      <a:r>
                        <a:rPr lang="es-CO" sz="1200" b="0" i="0" u="none" strike="noStrike">
                          <a:solidFill>
                            <a:srgbClr val="000000"/>
                          </a:solidFill>
                          <a:effectLst/>
                          <a:latin typeface="+mn-lt"/>
                        </a:rPr>
                        <a:t>896</a:t>
                      </a:r>
                    </a:p>
                  </a:txBody>
                  <a:tcPr marL="9525" marR="9525" marT="9525" marB="0" anchor="b"/>
                </a:tc>
                <a:tc>
                  <a:txBody>
                    <a:bodyPr/>
                    <a:lstStyle/>
                    <a:p>
                      <a:pPr algn="ctr" fontAlgn="b"/>
                      <a:r>
                        <a:rPr lang="es-CO" sz="1200" b="0" i="0" u="none" strike="noStrike">
                          <a:solidFill>
                            <a:srgbClr val="000000"/>
                          </a:solidFill>
                          <a:effectLst/>
                          <a:latin typeface="+mn-lt"/>
                        </a:rPr>
                        <a:t>910</a:t>
                      </a:r>
                    </a:p>
                  </a:txBody>
                  <a:tcPr marL="9525" marR="9525" marT="9525" marB="0" anchor="b"/>
                </a:tc>
                <a:extLst>
                  <a:ext uri="{0D108BD9-81ED-4DB2-BD59-A6C34878D82A}">
                    <a16:rowId xmlns:a16="http://schemas.microsoft.com/office/drawing/2014/main" val="2078373508"/>
                  </a:ext>
                </a:extLst>
              </a:tr>
              <a:tr h="211840">
                <a:tc vMerge="1">
                  <a:txBody>
                    <a:bodyPr/>
                    <a:lstStyle/>
                    <a:p>
                      <a:endParaRPr lang="es-CO"/>
                    </a:p>
                  </a:txBody>
                  <a:tcPr/>
                </a:tc>
                <a:tc>
                  <a:txBody>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lang="es-ES" sz="1200" dirty="0">
                          <a:effectLst/>
                        </a:rPr>
                        <a:t>01 OCT 2025 / 31 DIC 2025</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b"/>
                </a:tc>
                <a:tc>
                  <a:txBody>
                    <a:bodyPr/>
                    <a:lstStyle/>
                    <a:p>
                      <a:pPr algn="ctr" fontAlgn="b"/>
                      <a:r>
                        <a:rPr lang="es-CO" sz="1200" b="0" i="0" u="none" strike="noStrike">
                          <a:solidFill>
                            <a:srgbClr val="000000"/>
                          </a:solidFill>
                          <a:effectLst/>
                          <a:latin typeface="+mn-lt"/>
                        </a:rPr>
                        <a:t>1554</a:t>
                      </a:r>
                    </a:p>
                  </a:txBody>
                  <a:tcPr marL="9525" marR="9525" marT="9525" marB="0" anchor="b"/>
                </a:tc>
                <a:tc>
                  <a:txBody>
                    <a:bodyPr/>
                    <a:lstStyle/>
                    <a:p>
                      <a:pPr algn="ctr" fontAlgn="b"/>
                      <a:r>
                        <a:rPr lang="es-CO" sz="1200" b="0" i="0" u="none" strike="noStrike">
                          <a:solidFill>
                            <a:srgbClr val="000000"/>
                          </a:solidFill>
                          <a:effectLst/>
                          <a:latin typeface="+mn-lt"/>
                        </a:rPr>
                        <a:t>905</a:t>
                      </a:r>
                    </a:p>
                  </a:txBody>
                  <a:tcPr marL="9525" marR="9525" marT="9525" marB="0" anchor="b"/>
                </a:tc>
                <a:tc>
                  <a:txBody>
                    <a:bodyPr/>
                    <a:lstStyle/>
                    <a:p>
                      <a:pPr algn="ctr" fontAlgn="b"/>
                      <a:r>
                        <a:rPr lang="es-CO" sz="1200" b="0" i="0" u="none" strike="noStrike">
                          <a:solidFill>
                            <a:srgbClr val="000000"/>
                          </a:solidFill>
                          <a:effectLst/>
                          <a:latin typeface="+mn-lt"/>
                        </a:rPr>
                        <a:t>918</a:t>
                      </a:r>
                    </a:p>
                  </a:txBody>
                  <a:tcPr marL="9525" marR="9525" marT="9525" marB="0" anchor="b"/>
                </a:tc>
                <a:extLst>
                  <a:ext uri="{0D108BD9-81ED-4DB2-BD59-A6C34878D82A}">
                    <a16:rowId xmlns:a16="http://schemas.microsoft.com/office/drawing/2014/main" val="4242140992"/>
                  </a:ext>
                </a:extLst>
              </a:tr>
              <a:tr h="211840">
                <a:tc vMerge="1">
                  <a:txBody>
                    <a:bodyPr/>
                    <a:lstStyle/>
                    <a:p>
                      <a:endParaRPr lang="es-CO"/>
                    </a:p>
                  </a:txBody>
                  <a:tcPr/>
                </a:tc>
                <a:tc>
                  <a:txBody>
                    <a:bodyPr/>
                    <a:lstStyle/>
                    <a:p>
                      <a:pPr algn="ctr">
                        <a:lnSpc>
                          <a:spcPct val="120000"/>
                        </a:lnSpc>
                      </a:pPr>
                      <a:r>
                        <a:rPr lang="es-ES" sz="1200" dirty="0">
                          <a:effectLst/>
                        </a:rPr>
                        <a:t>01 ENE 2026 / 28 FEB 2026</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b"/>
                </a:tc>
                <a:tc>
                  <a:txBody>
                    <a:bodyPr/>
                    <a:lstStyle/>
                    <a:p>
                      <a:pPr algn="ctr" fontAlgn="b"/>
                      <a:r>
                        <a:rPr lang="es-CO" sz="1200" b="0" i="0" u="none" strike="noStrike">
                          <a:solidFill>
                            <a:srgbClr val="000000"/>
                          </a:solidFill>
                          <a:effectLst/>
                          <a:latin typeface="+mn-lt"/>
                        </a:rPr>
                        <a:t>1804</a:t>
                      </a:r>
                    </a:p>
                  </a:txBody>
                  <a:tcPr marL="9525" marR="9525" marT="9525" marB="0" anchor="b"/>
                </a:tc>
                <a:tc>
                  <a:txBody>
                    <a:bodyPr/>
                    <a:lstStyle/>
                    <a:p>
                      <a:pPr algn="ctr" fontAlgn="b"/>
                      <a:r>
                        <a:rPr lang="es-CO" sz="1200" b="0" i="0" u="none" strike="noStrike">
                          <a:solidFill>
                            <a:srgbClr val="000000"/>
                          </a:solidFill>
                          <a:effectLst/>
                          <a:latin typeface="+mn-lt"/>
                        </a:rPr>
                        <a:t>1043</a:t>
                      </a:r>
                    </a:p>
                  </a:txBody>
                  <a:tcPr marL="9525" marR="9525" marT="9525" marB="0" anchor="b"/>
                </a:tc>
                <a:tc>
                  <a:txBody>
                    <a:bodyPr/>
                    <a:lstStyle/>
                    <a:p>
                      <a:pPr algn="ctr" fontAlgn="b"/>
                      <a:r>
                        <a:rPr lang="es-CO" sz="1200" b="0" i="0" u="none" strike="noStrike">
                          <a:solidFill>
                            <a:srgbClr val="000000"/>
                          </a:solidFill>
                          <a:effectLst/>
                          <a:latin typeface="+mn-lt"/>
                        </a:rPr>
                        <a:t>1027</a:t>
                      </a:r>
                    </a:p>
                  </a:txBody>
                  <a:tcPr marL="9525" marR="9525" marT="9525" marB="0" anchor="b"/>
                </a:tc>
                <a:extLst>
                  <a:ext uri="{0D108BD9-81ED-4DB2-BD59-A6C34878D82A}">
                    <a16:rowId xmlns:a16="http://schemas.microsoft.com/office/drawing/2014/main" val="3466454290"/>
                  </a:ext>
                </a:extLst>
              </a:tr>
              <a:tr h="211840">
                <a:tc vMerge="1">
                  <a:txBody>
                    <a:bodyPr/>
                    <a:lstStyle/>
                    <a:p>
                      <a:pPr algn="ctr">
                        <a:lnSpc>
                          <a:spcPct val="120000"/>
                        </a:lnSpc>
                      </a:pP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ctr">
                    <a:solidFill>
                      <a:srgbClr val="FF6600"/>
                    </a:solidFill>
                  </a:tcPr>
                </a:tc>
                <a:tc>
                  <a:txBody>
                    <a:bodyPr/>
                    <a:lstStyle/>
                    <a:p>
                      <a:pPr algn="ctr">
                        <a:lnSpc>
                          <a:spcPct val="120000"/>
                        </a:lnSpc>
                      </a:pPr>
                      <a:r>
                        <a:rPr lang="es-MX" sz="1200" dirty="0">
                          <a:solidFill>
                            <a:schemeClr val="tx1"/>
                          </a:solidFill>
                          <a:effectLst/>
                          <a:latin typeface="+mn-lt"/>
                          <a:ea typeface="Arial" panose="020B0604020202020204" pitchFamily="34" charset="0"/>
                          <a:cs typeface="Times New Roman" panose="02020603050405020304" pitchFamily="18" charset="0"/>
                        </a:rPr>
                        <a:t>01 MAR 2026 / 30 APR 2026</a:t>
                      </a:r>
                      <a:endParaRPr lang="es-CO" sz="1200" dirty="0">
                        <a:solidFill>
                          <a:schemeClr val="tx1"/>
                        </a:solidFill>
                        <a:effectLst/>
                        <a:latin typeface="+mn-lt"/>
                        <a:ea typeface="Arial" panose="020B0604020202020204" pitchFamily="34" charset="0"/>
                        <a:cs typeface="Times New Roman" panose="02020603050405020304" pitchFamily="18" charset="0"/>
                      </a:endParaRPr>
                    </a:p>
                  </a:txBody>
                  <a:tcPr marL="13129" marR="13129" marT="8752" marB="8752" anchor="b"/>
                </a:tc>
                <a:tc>
                  <a:txBody>
                    <a:bodyPr/>
                    <a:lstStyle/>
                    <a:p>
                      <a:pPr algn="ctr" fontAlgn="b"/>
                      <a:r>
                        <a:rPr lang="es-CO" sz="1200" b="0" i="0" u="none" strike="noStrike">
                          <a:solidFill>
                            <a:srgbClr val="000000"/>
                          </a:solidFill>
                          <a:effectLst/>
                          <a:latin typeface="+mn-lt"/>
                        </a:rPr>
                        <a:t>1503</a:t>
                      </a:r>
                    </a:p>
                  </a:txBody>
                  <a:tcPr marL="9525" marR="9525" marT="9525" marB="0" anchor="b"/>
                </a:tc>
                <a:tc>
                  <a:txBody>
                    <a:bodyPr/>
                    <a:lstStyle/>
                    <a:p>
                      <a:pPr algn="ctr" fontAlgn="b"/>
                      <a:r>
                        <a:rPr lang="es-CO" sz="1200" b="0" i="0" u="none" strike="noStrike">
                          <a:solidFill>
                            <a:srgbClr val="000000"/>
                          </a:solidFill>
                          <a:effectLst/>
                          <a:latin typeface="+mn-lt"/>
                        </a:rPr>
                        <a:t>892</a:t>
                      </a:r>
                    </a:p>
                  </a:txBody>
                  <a:tcPr marL="9525" marR="9525" marT="9525" marB="0" anchor="b"/>
                </a:tc>
                <a:tc>
                  <a:txBody>
                    <a:bodyPr/>
                    <a:lstStyle/>
                    <a:p>
                      <a:pPr algn="ctr" fontAlgn="b"/>
                      <a:r>
                        <a:rPr lang="es-CO" sz="1200" b="0" i="0" u="none" strike="noStrike" dirty="0">
                          <a:solidFill>
                            <a:srgbClr val="000000"/>
                          </a:solidFill>
                          <a:effectLst/>
                          <a:latin typeface="+mn-lt"/>
                        </a:rPr>
                        <a:t>918</a:t>
                      </a:r>
                    </a:p>
                  </a:txBody>
                  <a:tcPr marL="9525" marR="9525" marT="9525" marB="0" anchor="b"/>
                </a:tc>
                <a:extLst>
                  <a:ext uri="{0D108BD9-81ED-4DB2-BD59-A6C34878D82A}">
                    <a16:rowId xmlns:a16="http://schemas.microsoft.com/office/drawing/2014/main" val="2963040094"/>
                  </a:ext>
                </a:extLst>
              </a:tr>
              <a:tr h="211840">
                <a:tc gridSpan="5">
                  <a:txBody>
                    <a:bodyPr/>
                    <a:lstStyle/>
                    <a:p>
                      <a:pPr algn="ctr">
                        <a:lnSpc>
                          <a:spcPct val="120000"/>
                        </a:lnSpc>
                      </a:pPr>
                      <a:r>
                        <a:rPr lang="es-ES" sz="1200" dirty="0">
                          <a:effectLst/>
                        </a:rPr>
                        <a:t>Categoría 3*</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solidFill>
                      <a:srgbClr val="FF6600"/>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354243587"/>
                  </a:ext>
                </a:extLst>
              </a:tr>
              <a:tr h="211840">
                <a:tc rowSpan="8">
                  <a:txBody>
                    <a:bodyPr/>
                    <a:lstStyle/>
                    <a:p>
                      <a:pPr algn="ctr">
                        <a:lnSpc>
                          <a:spcPct val="120000"/>
                        </a:lnSpc>
                      </a:pPr>
                      <a:r>
                        <a:rPr lang="es-ES" sz="1200" dirty="0" err="1">
                          <a:effectLst/>
                        </a:rPr>
                        <a:t>Two</a:t>
                      </a:r>
                      <a:r>
                        <a:rPr lang="es-ES" sz="1200" dirty="0">
                          <a:effectLst/>
                        </a:rPr>
                        <a:t> Buenos Aires (</a:t>
                      </a:r>
                      <a:r>
                        <a:rPr lang="es-ES" sz="1200" dirty="0" err="1">
                          <a:effectLst/>
                        </a:rPr>
                        <a:t>Std</a:t>
                      </a:r>
                      <a:r>
                        <a:rPr lang="es-ES" sz="1200" dirty="0">
                          <a:effectLst/>
                        </a:rPr>
                        <a:t>)</a:t>
                      </a:r>
                    </a:p>
                    <a:p>
                      <a:pPr algn="ctr">
                        <a:lnSpc>
                          <a:spcPct val="120000"/>
                        </a:lnSpc>
                      </a:pPr>
                      <a:r>
                        <a:rPr lang="es-ES" sz="1200" dirty="0">
                          <a:effectLst/>
                        </a:rPr>
                        <a:t>Raíces Esturión(</a:t>
                      </a:r>
                      <a:r>
                        <a:rPr lang="es-ES" sz="1200" dirty="0" err="1">
                          <a:effectLst/>
                        </a:rPr>
                        <a:t>Regency</a:t>
                      </a:r>
                      <a:r>
                        <a:rPr lang="es-ES" sz="1200" dirty="0">
                          <a:effectLst/>
                        </a:rPr>
                        <a:t> del plata) </a:t>
                      </a:r>
                      <a:endParaRPr lang="es-CO" sz="1100" dirty="0">
                        <a:effectLst/>
                      </a:endParaRPr>
                    </a:p>
                    <a:p>
                      <a:pPr algn="ctr">
                        <a:lnSpc>
                          <a:spcPct val="120000"/>
                        </a:lnSpc>
                      </a:pPr>
                      <a:r>
                        <a:rPr lang="es-ES" sz="1200" dirty="0">
                          <a:effectLst/>
                        </a:rPr>
                        <a:t>Kenton Bariloche (</a:t>
                      </a:r>
                      <a:r>
                        <a:rPr lang="es-ES" sz="1200" dirty="0" err="1">
                          <a:effectLst/>
                        </a:rPr>
                        <a:t>Classic</a:t>
                      </a:r>
                      <a:r>
                        <a:rPr lang="es-ES" sz="1200" dirty="0">
                          <a:effectLst/>
                        </a:rPr>
                        <a:t>)</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ctr">
                    <a:solidFill>
                      <a:srgbClr val="FF6600"/>
                    </a:solidFill>
                  </a:tcPr>
                </a:tc>
                <a:tc>
                  <a:txBody>
                    <a:bodyPr/>
                    <a:lstStyle/>
                    <a:p>
                      <a:pPr algn="ctr">
                        <a:lnSpc>
                          <a:spcPct val="120000"/>
                        </a:lnSpc>
                      </a:pPr>
                      <a:r>
                        <a:rPr lang="es-ES" sz="1200" dirty="0">
                          <a:effectLst/>
                        </a:rPr>
                        <a:t>01 MAY 2025 / 30 JUN 2025</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b"/>
                </a:tc>
                <a:tc>
                  <a:txBody>
                    <a:bodyPr/>
                    <a:lstStyle/>
                    <a:p>
                      <a:pPr algn="ctr" fontAlgn="b"/>
                      <a:r>
                        <a:rPr lang="es-CO" sz="1200" b="0" i="0" u="none" strike="noStrike">
                          <a:solidFill>
                            <a:srgbClr val="000000"/>
                          </a:solidFill>
                          <a:effectLst/>
                          <a:latin typeface="+mn-lt"/>
                        </a:rPr>
                        <a:t>1235</a:t>
                      </a:r>
                    </a:p>
                  </a:txBody>
                  <a:tcPr marL="9525" marR="9525" marT="9525" marB="0" anchor="b"/>
                </a:tc>
                <a:tc>
                  <a:txBody>
                    <a:bodyPr/>
                    <a:lstStyle/>
                    <a:p>
                      <a:pPr algn="ctr" fontAlgn="b"/>
                      <a:r>
                        <a:rPr lang="es-CO" sz="1200" b="0" i="0" u="none" strike="noStrike">
                          <a:solidFill>
                            <a:srgbClr val="000000"/>
                          </a:solidFill>
                          <a:effectLst/>
                          <a:latin typeface="+mn-lt"/>
                        </a:rPr>
                        <a:t>730</a:t>
                      </a:r>
                    </a:p>
                  </a:txBody>
                  <a:tcPr marL="9525" marR="9525" marT="9525" marB="0" anchor="b"/>
                </a:tc>
                <a:tc>
                  <a:txBody>
                    <a:bodyPr/>
                    <a:lstStyle/>
                    <a:p>
                      <a:pPr algn="ctr" fontAlgn="b"/>
                      <a:r>
                        <a:rPr lang="es-CO" sz="1200" b="0" i="0" u="none" strike="noStrike">
                          <a:solidFill>
                            <a:srgbClr val="000000"/>
                          </a:solidFill>
                          <a:effectLst/>
                          <a:latin typeface="+mn-lt"/>
                        </a:rPr>
                        <a:t>758</a:t>
                      </a:r>
                    </a:p>
                  </a:txBody>
                  <a:tcPr marL="9525" marR="9525" marT="9525" marB="0" anchor="b"/>
                </a:tc>
                <a:extLst>
                  <a:ext uri="{0D108BD9-81ED-4DB2-BD59-A6C34878D82A}">
                    <a16:rowId xmlns:a16="http://schemas.microsoft.com/office/drawing/2014/main" val="2050414882"/>
                  </a:ext>
                </a:extLst>
              </a:tr>
              <a:tr h="211840">
                <a:tc vMerge="1">
                  <a:txBody>
                    <a:bodyPr/>
                    <a:lstStyle/>
                    <a:p>
                      <a:endParaRPr lang="es-CO"/>
                    </a:p>
                  </a:txBody>
                  <a:tcPr/>
                </a:tc>
                <a:tc>
                  <a:txBody>
                    <a:bodyPr/>
                    <a:lstStyle/>
                    <a:p>
                      <a:pPr algn="ctr">
                        <a:lnSpc>
                          <a:spcPct val="120000"/>
                        </a:lnSpc>
                      </a:pPr>
                      <a:r>
                        <a:rPr lang="es-ES" sz="1200" dirty="0">
                          <a:effectLst/>
                        </a:rPr>
                        <a:t>01 JUL 2025 / 31 JUL 2025</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b"/>
                </a:tc>
                <a:tc>
                  <a:txBody>
                    <a:bodyPr/>
                    <a:lstStyle/>
                    <a:p>
                      <a:pPr algn="ctr" fontAlgn="b"/>
                      <a:r>
                        <a:rPr lang="es-CO" sz="1200" b="0" i="0" u="none" strike="noStrike">
                          <a:solidFill>
                            <a:srgbClr val="000000"/>
                          </a:solidFill>
                          <a:effectLst/>
                          <a:latin typeface="+mn-lt"/>
                        </a:rPr>
                        <a:t>1780</a:t>
                      </a:r>
                    </a:p>
                  </a:txBody>
                  <a:tcPr marL="9525" marR="9525" marT="9525" marB="0" anchor="b"/>
                </a:tc>
                <a:tc>
                  <a:txBody>
                    <a:bodyPr/>
                    <a:lstStyle/>
                    <a:p>
                      <a:pPr algn="ctr" fontAlgn="b"/>
                      <a:r>
                        <a:rPr lang="es-CO" sz="1200" b="0" i="0" u="none" strike="noStrike">
                          <a:solidFill>
                            <a:srgbClr val="000000"/>
                          </a:solidFill>
                          <a:effectLst/>
                          <a:latin typeface="+mn-lt"/>
                        </a:rPr>
                        <a:t>1014</a:t>
                      </a:r>
                    </a:p>
                  </a:txBody>
                  <a:tcPr marL="9525" marR="9525" marT="9525" marB="0" anchor="b"/>
                </a:tc>
                <a:tc>
                  <a:txBody>
                    <a:bodyPr/>
                    <a:lstStyle/>
                    <a:p>
                      <a:pPr algn="ctr" fontAlgn="b"/>
                      <a:r>
                        <a:rPr lang="es-CO" sz="1200" b="0" i="0" u="none" strike="noStrike">
                          <a:solidFill>
                            <a:srgbClr val="000000"/>
                          </a:solidFill>
                          <a:effectLst/>
                          <a:latin typeface="+mn-lt"/>
                        </a:rPr>
                        <a:t>1039</a:t>
                      </a:r>
                    </a:p>
                  </a:txBody>
                  <a:tcPr marL="9525" marR="9525" marT="9525" marB="0" anchor="b"/>
                </a:tc>
                <a:extLst>
                  <a:ext uri="{0D108BD9-81ED-4DB2-BD59-A6C34878D82A}">
                    <a16:rowId xmlns:a16="http://schemas.microsoft.com/office/drawing/2014/main" val="3679688101"/>
                  </a:ext>
                </a:extLst>
              </a:tr>
              <a:tr h="211840">
                <a:tc vMerge="1">
                  <a:txBody>
                    <a:bodyPr/>
                    <a:lstStyle/>
                    <a:p>
                      <a:endParaRPr lang="es-CO"/>
                    </a:p>
                  </a:txBody>
                  <a:tcPr/>
                </a:tc>
                <a:tc>
                  <a:txBody>
                    <a:bodyPr/>
                    <a:lstStyle/>
                    <a:p>
                      <a:pPr algn="ctr">
                        <a:lnSpc>
                          <a:spcPct val="120000"/>
                        </a:lnSpc>
                      </a:pPr>
                      <a:r>
                        <a:rPr lang="es-ES" sz="1200" dirty="0">
                          <a:effectLst/>
                        </a:rPr>
                        <a:t>01 AGO 2025 / 31 AUG 2025</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b"/>
                </a:tc>
                <a:tc>
                  <a:txBody>
                    <a:bodyPr/>
                    <a:lstStyle/>
                    <a:p>
                      <a:pPr algn="ctr" fontAlgn="b"/>
                      <a:r>
                        <a:rPr lang="es-CO" sz="1200" b="0" i="0" u="none" strike="noStrike">
                          <a:solidFill>
                            <a:srgbClr val="000000"/>
                          </a:solidFill>
                          <a:effectLst/>
                          <a:latin typeface="+mn-lt"/>
                        </a:rPr>
                        <a:t>1459</a:t>
                      </a:r>
                    </a:p>
                  </a:txBody>
                  <a:tcPr marL="9525" marR="9525" marT="9525" marB="0" anchor="b"/>
                </a:tc>
                <a:tc>
                  <a:txBody>
                    <a:bodyPr/>
                    <a:lstStyle/>
                    <a:p>
                      <a:pPr algn="ctr" fontAlgn="b"/>
                      <a:r>
                        <a:rPr lang="es-CO" sz="1200" b="0" i="0" u="none" strike="noStrike">
                          <a:solidFill>
                            <a:srgbClr val="000000"/>
                          </a:solidFill>
                          <a:effectLst/>
                          <a:latin typeface="+mn-lt"/>
                        </a:rPr>
                        <a:t>854</a:t>
                      </a:r>
                    </a:p>
                  </a:txBody>
                  <a:tcPr marL="9525" marR="9525" marT="9525" marB="0" anchor="b"/>
                </a:tc>
                <a:tc>
                  <a:txBody>
                    <a:bodyPr/>
                    <a:lstStyle/>
                    <a:p>
                      <a:pPr algn="ctr" fontAlgn="b"/>
                      <a:r>
                        <a:rPr lang="es-CO" sz="1200" b="0" i="0" u="none" strike="noStrike">
                          <a:solidFill>
                            <a:srgbClr val="000000"/>
                          </a:solidFill>
                          <a:effectLst/>
                          <a:latin typeface="+mn-lt"/>
                        </a:rPr>
                        <a:t>896</a:t>
                      </a:r>
                    </a:p>
                  </a:txBody>
                  <a:tcPr marL="9525" marR="9525" marT="9525" marB="0" anchor="b"/>
                </a:tc>
                <a:extLst>
                  <a:ext uri="{0D108BD9-81ED-4DB2-BD59-A6C34878D82A}">
                    <a16:rowId xmlns:a16="http://schemas.microsoft.com/office/drawing/2014/main" val="3978532902"/>
                  </a:ext>
                </a:extLst>
              </a:tr>
              <a:tr h="211840">
                <a:tc vMerge="1">
                  <a:txBody>
                    <a:bodyPr/>
                    <a:lstStyle/>
                    <a:p>
                      <a:endParaRPr lang="es-CO"/>
                    </a:p>
                  </a:txBody>
                  <a:tcPr/>
                </a:tc>
                <a:tc>
                  <a:txBody>
                    <a:bodyPr/>
                    <a:lstStyle/>
                    <a:p>
                      <a:pPr algn="ctr">
                        <a:lnSpc>
                          <a:spcPct val="120000"/>
                        </a:lnSpc>
                      </a:pPr>
                      <a:r>
                        <a:rPr lang="es-ES" sz="1200" dirty="0">
                          <a:effectLst/>
                        </a:rPr>
                        <a:t>01 SEP 2025 / 30 SEP 2025</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b"/>
                </a:tc>
                <a:tc>
                  <a:txBody>
                    <a:bodyPr/>
                    <a:lstStyle/>
                    <a:p>
                      <a:pPr algn="ctr" fontAlgn="b"/>
                      <a:r>
                        <a:rPr lang="es-CO" sz="1200" b="0" i="0" u="none" strike="noStrike">
                          <a:solidFill>
                            <a:srgbClr val="000000"/>
                          </a:solidFill>
                          <a:effectLst/>
                          <a:latin typeface="+mn-lt"/>
                        </a:rPr>
                        <a:t>1329</a:t>
                      </a:r>
                    </a:p>
                  </a:txBody>
                  <a:tcPr marL="9525" marR="9525" marT="9525" marB="0" anchor="b"/>
                </a:tc>
                <a:tc>
                  <a:txBody>
                    <a:bodyPr/>
                    <a:lstStyle/>
                    <a:p>
                      <a:pPr algn="ctr" fontAlgn="b"/>
                      <a:r>
                        <a:rPr lang="es-CO" sz="1200" b="0" i="0" u="none" strike="noStrike">
                          <a:solidFill>
                            <a:srgbClr val="000000"/>
                          </a:solidFill>
                          <a:effectLst/>
                          <a:latin typeface="+mn-lt"/>
                        </a:rPr>
                        <a:t>788</a:t>
                      </a:r>
                    </a:p>
                  </a:txBody>
                  <a:tcPr marL="9525" marR="9525" marT="9525" marB="0" anchor="b"/>
                </a:tc>
                <a:tc>
                  <a:txBody>
                    <a:bodyPr/>
                    <a:lstStyle/>
                    <a:p>
                      <a:pPr algn="ctr" fontAlgn="b"/>
                      <a:r>
                        <a:rPr lang="es-CO" sz="1200" b="0" i="0" u="none" strike="noStrike">
                          <a:solidFill>
                            <a:srgbClr val="000000"/>
                          </a:solidFill>
                          <a:effectLst/>
                          <a:latin typeface="+mn-lt"/>
                        </a:rPr>
                        <a:t>816</a:t>
                      </a:r>
                    </a:p>
                  </a:txBody>
                  <a:tcPr marL="9525" marR="9525" marT="9525" marB="0" anchor="b"/>
                </a:tc>
                <a:extLst>
                  <a:ext uri="{0D108BD9-81ED-4DB2-BD59-A6C34878D82A}">
                    <a16:rowId xmlns:a16="http://schemas.microsoft.com/office/drawing/2014/main" val="2705078132"/>
                  </a:ext>
                </a:extLst>
              </a:tr>
              <a:tr h="211840">
                <a:tc vMerge="1">
                  <a:txBody>
                    <a:bodyPr/>
                    <a:lstStyle/>
                    <a:p>
                      <a:endParaRPr lang="es-CO"/>
                    </a:p>
                  </a:txBody>
                  <a:tcPr/>
                </a:tc>
                <a:tc>
                  <a:txBody>
                    <a:bodyPr/>
                    <a:lstStyle/>
                    <a:p>
                      <a:pPr algn="ctr">
                        <a:lnSpc>
                          <a:spcPct val="120000"/>
                        </a:lnSpc>
                      </a:pPr>
                      <a:r>
                        <a:rPr lang="es-MX" sz="1200" dirty="0">
                          <a:solidFill>
                            <a:schemeClr val="tx1"/>
                          </a:solidFill>
                          <a:effectLst/>
                          <a:latin typeface="+mn-lt"/>
                          <a:ea typeface="Arial" panose="020B0604020202020204" pitchFamily="34" charset="0"/>
                          <a:cs typeface="Times New Roman" panose="02020603050405020304" pitchFamily="18" charset="0"/>
                        </a:rPr>
                        <a:t>01 OCT 2025 / 30 NOV 2025</a:t>
                      </a:r>
                      <a:endParaRPr lang="es-CO" sz="1200" dirty="0">
                        <a:solidFill>
                          <a:schemeClr val="tx1"/>
                        </a:solidFill>
                        <a:effectLst/>
                        <a:latin typeface="+mn-lt"/>
                        <a:ea typeface="Arial" panose="020B0604020202020204" pitchFamily="34" charset="0"/>
                        <a:cs typeface="Times New Roman" panose="02020603050405020304" pitchFamily="18" charset="0"/>
                      </a:endParaRPr>
                    </a:p>
                  </a:txBody>
                  <a:tcPr marL="13129" marR="13129" marT="8752" marB="8752" anchor="b"/>
                </a:tc>
                <a:tc>
                  <a:txBody>
                    <a:bodyPr/>
                    <a:lstStyle/>
                    <a:p>
                      <a:pPr algn="ctr" fontAlgn="b"/>
                      <a:r>
                        <a:rPr lang="es-CO" sz="1200" b="0" i="0" u="none" strike="noStrike">
                          <a:solidFill>
                            <a:srgbClr val="000000"/>
                          </a:solidFill>
                          <a:effectLst/>
                          <a:latin typeface="+mn-lt"/>
                        </a:rPr>
                        <a:t>1352</a:t>
                      </a:r>
                    </a:p>
                  </a:txBody>
                  <a:tcPr marL="9525" marR="9525" marT="9525" marB="0" anchor="b"/>
                </a:tc>
                <a:tc>
                  <a:txBody>
                    <a:bodyPr/>
                    <a:lstStyle/>
                    <a:p>
                      <a:pPr algn="ctr" fontAlgn="b"/>
                      <a:r>
                        <a:rPr lang="es-CO" sz="1200" b="0" i="0" u="none" strike="noStrike">
                          <a:solidFill>
                            <a:srgbClr val="000000"/>
                          </a:solidFill>
                          <a:effectLst/>
                          <a:latin typeface="+mn-lt"/>
                        </a:rPr>
                        <a:t>804</a:t>
                      </a:r>
                    </a:p>
                  </a:txBody>
                  <a:tcPr marL="9525" marR="9525" marT="9525" marB="0" anchor="b"/>
                </a:tc>
                <a:tc>
                  <a:txBody>
                    <a:bodyPr/>
                    <a:lstStyle/>
                    <a:p>
                      <a:pPr algn="ctr" fontAlgn="b"/>
                      <a:r>
                        <a:rPr lang="es-CO" sz="1200" b="0" i="0" u="none" strike="noStrike">
                          <a:solidFill>
                            <a:srgbClr val="000000"/>
                          </a:solidFill>
                          <a:effectLst/>
                          <a:latin typeface="+mn-lt"/>
                        </a:rPr>
                        <a:t>809</a:t>
                      </a:r>
                    </a:p>
                  </a:txBody>
                  <a:tcPr marL="9525" marR="9525" marT="9525" marB="0" anchor="b"/>
                </a:tc>
                <a:extLst>
                  <a:ext uri="{0D108BD9-81ED-4DB2-BD59-A6C34878D82A}">
                    <a16:rowId xmlns:a16="http://schemas.microsoft.com/office/drawing/2014/main" val="295669293"/>
                  </a:ext>
                </a:extLst>
              </a:tr>
              <a:tr h="211840">
                <a:tc vMerge="1">
                  <a:txBody>
                    <a:bodyPr/>
                    <a:lstStyle/>
                    <a:p>
                      <a:endParaRPr lang="es-CO"/>
                    </a:p>
                  </a:txBody>
                  <a:tcPr/>
                </a:tc>
                <a:tc>
                  <a:txBody>
                    <a:bodyPr/>
                    <a:lstStyle/>
                    <a:p>
                      <a:pPr algn="ctr">
                        <a:lnSpc>
                          <a:spcPct val="120000"/>
                        </a:lnSpc>
                      </a:pPr>
                      <a:r>
                        <a:rPr lang="es-ES" sz="1200">
                          <a:effectLst/>
                        </a:rPr>
                        <a:t>01 DIC 2025 / 31 DIC 2025</a:t>
                      </a:r>
                      <a:endParaRPr lang="es-CO" sz="110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b"/>
                </a:tc>
                <a:tc>
                  <a:txBody>
                    <a:bodyPr/>
                    <a:lstStyle/>
                    <a:p>
                      <a:pPr algn="ctr" fontAlgn="b"/>
                      <a:r>
                        <a:rPr lang="es-CO" sz="1200" b="0" i="0" u="none" strike="noStrike">
                          <a:solidFill>
                            <a:srgbClr val="000000"/>
                          </a:solidFill>
                          <a:effectLst/>
                          <a:latin typeface="+mn-lt"/>
                        </a:rPr>
                        <a:t>1295</a:t>
                      </a:r>
                    </a:p>
                  </a:txBody>
                  <a:tcPr marL="9525" marR="9525" marT="9525" marB="0" anchor="b"/>
                </a:tc>
                <a:tc>
                  <a:txBody>
                    <a:bodyPr/>
                    <a:lstStyle/>
                    <a:p>
                      <a:pPr algn="ctr" fontAlgn="b"/>
                      <a:r>
                        <a:rPr lang="es-CO" sz="1200" b="0" i="0" u="none" strike="noStrike">
                          <a:solidFill>
                            <a:srgbClr val="000000"/>
                          </a:solidFill>
                          <a:effectLst/>
                          <a:latin typeface="+mn-lt"/>
                        </a:rPr>
                        <a:t>776</a:t>
                      </a:r>
                    </a:p>
                  </a:txBody>
                  <a:tcPr marL="9525" marR="9525" marT="9525" marB="0" anchor="b"/>
                </a:tc>
                <a:tc>
                  <a:txBody>
                    <a:bodyPr/>
                    <a:lstStyle/>
                    <a:p>
                      <a:pPr algn="ctr" fontAlgn="b"/>
                      <a:r>
                        <a:rPr lang="es-CO" sz="1200" b="0" i="0" u="none" strike="noStrike">
                          <a:solidFill>
                            <a:srgbClr val="000000"/>
                          </a:solidFill>
                          <a:effectLst/>
                          <a:latin typeface="+mn-lt"/>
                        </a:rPr>
                        <a:t>802</a:t>
                      </a:r>
                    </a:p>
                  </a:txBody>
                  <a:tcPr marL="9525" marR="9525" marT="9525" marB="0" anchor="b"/>
                </a:tc>
                <a:extLst>
                  <a:ext uri="{0D108BD9-81ED-4DB2-BD59-A6C34878D82A}">
                    <a16:rowId xmlns:a16="http://schemas.microsoft.com/office/drawing/2014/main" val="540676348"/>
                  </a:ext>
                </a:extLst>
              </a:tr>
              <a:tr h="211840">
                <a:tc vMerge="1">
                  <a:txBody>
                    <a:bodyPr/>
                    <a:lstStyle/>
                    <a:p>
                      <a:endParaRPr lang="es-CO"/>
                    </a:p>
                  </a:txBody>
                  <a:tcPr/>
                </a:tc>
                <a:tc>
                  <a:txBody>
                    <a:bodyPr/>
                    <a:lstStyle/>
                    <a:p>
                      <a:pPr algn="ctr">
                        <a:lnSpc>
                          <a:spcPct val="120000"/>
                        </a:lnSpc>
                      </a:pPr>
                      <a:r>
                        <a:rPr lang="es-ES" sz="1200" dirty="0">
                          <a:effectLst/>
                        </a:rPr>
                        <a:t>01 ENE 2026 / 31 MAR 2026</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b"/>
                </a:tc>
                <a:tc>
                  <a:txBody>
                    <a:bodyPr/>
                    <a:lstStyle/>
                    <a:p>
                      <a:pPr algn="ctr" fontAlgn="b"/>
                      <a:r>
                        <a:rPr lang="es-CO" sz="1200" b="0" i="0" u="none" strike="noStrike">
                          <a:solidFill>
                            <a:srgbClr val="000000"/>
                          </a:solidFill>
                          <a:effectLst/>
                          <a:latin typeface="+mn-lt"/>
                        </a:rPr>
                        <a:t>1337</a:t>
                      </a:r>
                    </a:p>
                  </a:txBody>
                  <a:tcPr marL="9525" marR="9525" marT="9525" marB="0" anchor="b"/>
                </a:tc>
                <a:tc>
                  <a:txBody>
                    <a:bodyPr/>
                    <a:lstStyle/>
                    <a:p>
                      <a:pPr algn="ctr" fontAlgn="b"/>
                      <a:r>
                        <a:rPr lang="es-CO" sz="1200" b="0" i="0" u="none" strike="noStrike">
                          <a:solidFill>
                            <a:srgbClr val="000000"/>
                          </a:solidFill>
                          <a:effectLst/>
                          <a:latin typeface="+mn-lt"/>
                        </a:rPr>
                        <a:t>809</a:t>
                      </a:r>
                    </a:p>
                  </a:txBody>
                  <a:tcPr marL="9525" marR="9525" marT="9525" marB="0" anchor="b"/>
                </a:tc>
                <a:tc>
                  <a:txBody>
                    <a:bodyPr/>
                    <a:lstStyle/>
                    <a:p>
                      <a:pPr algn="ctr" fontAlgn="b"/>
                      <a:r>
                        <a:rPr lang="es-CO" sz="1200" b="0" i="0" u="none" strike="noStrike">
                          <a:solidFill>
                            <a:srgbClr val="000000"/>
                          </a:solidFill>
                          <a:effectLst/>
                          <a:latin typeface="+mn-lt"/>
                        </a:rPr>
                        <a:t>837</a:t>
                      </a:r>
                    </a:p>
                  </a:txBody>
                  <a:tcPr marL="9525" marR="9525" marT="9525" marB="0" anchor="b"/>
                </a:tc>
                <a:extLst>
                  <a:ext uri="{0D108BD9-81ED-4DB2-BD59-A6C34878D82A}">
                    <a16:rowId xmlns:a16="http://schemas.microsoft.com/office/drawing/2014/main" val="3880619189"/>
                  </a:ext>
                </a:extLst>
              </a:tr>
              <a:tr h="211840">
                <a:tc vMerge="1">
                  <a:txBody>
                    <a:bodyPr/>
                    <a:lstStyle/>
                    <a:p>
                      <a:pPr algn="ctr">
                        <a:lnSpc>
                          <a:spcPct val="120000"/>
                        </a:lnSpc>
                      </a:pP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ctr">
                    <a:solidFill>
                      <a:srgbClr val="FF6600"/>
                    </a:solidFill>
                  </a:tcPr>
                </a:tc>
                <a:tc>
                  <a:txBody>
                    <a:bodyPr/>
                    <a:lstStyle/>
                    <a:p>
                      <a:pPr algn="ctr">
                        <a:lnSpc>
                          <a:spcPct val="120000"/>
                        </a:lnSpc>
                      </a:pPr>
                      <a:r>
                        <a:rPr lang="es-MX" sz="1200" dirty="0">
                          <a:solidFill>
                            <a:schemeClr val="tx1"/>
                          </a:solidFill>
                          <a:effectLst/>
                          <a:latin typeface="+mn-lt"/>
                          <a:ea typeface="Arial" panose="020B0604020202020204" pitchFamily="34" charset="0"/>
                          <a:cs typeface="Times New Roman" panose="02020603050405020304" pitchFamily="18" charset="0"/>
                        </a:rPr>
                        <a:t>01 ABR 2026 / 30 ABR 2026</a:t>
                      </a:r>
                      <a:endParaRPr lang="es-CO" sz="1200" dirty="0">
                        <a:solidFill>
                          <a:schemeClr val="tx1"/>
                        </a:solidFill>
                        <a:effectLst/>
                        <a:latin typeface="+mn-lt"/>
                        <a:ea typeface="Arial" panose="020B0604020202020204" pitchFamily="34" charset="0"/>
                        <a:cs typeface="Times New Roman" panose="02020603050405020304" pitchFamily="18" charset="0"/>
                      </a:endParaRPr>
                    </a:p>
                  </a:txBody>
                  <a:tcPr marL="13129" marR="13129" marT="8752" marB="8752" anchor="b"/>
                </a:tc>
                <a:tc>
                  <a:txBody>
                    <a:bodyPr/>
                    <a:lstStyle/>
                    <a:p>
                      <a:pPr algn="ctr" fontAlgn="b"/>
                      <a:r>
                        <a:rPr lang="es-CO" sz="1200" b="0" i="0" u="none" strike="noStrike">
                          <a:solidFill>
                            <a:srgbClr val="000000"/>
                          </a:solidFill>
                          <a:effectLst/>
                          <a:latin typeface="+mn-lt"/>
                        </a:rPr>
                        <a:t>1315</a:t>
                      </a:r>
                    </a:p>
                  </a:txBody>
                  <a:tcPr marL="9525" marR="9525" marT="9525" marB="0" anchor="b"/>
                </a:tc>
                <a:tc>
                  <a:txBody>
                    <a:bodyPr/>
                    <a:lstStyle/>
                    <a:p>
                      <a:pPr algn="ctr" fontAlgn="b"/>
                      <a:r>
                        <a:rPr lang="es-CO" sz="1200" b="0" i="0" u="none" strike="noStrike">
                          <a:solidFill>
                            <a:srgbClr val="000000"/>
                          </a:solidFill>
                          <a:effectLst/>
                          <a:latin typeface="+mn-lt"/>
                        </a:rPr>
                        <a:t>799</a:t>
                      </a:r>
                    </a:p>
                  </a:txBody>
                  <a:tcPr marL="9525" marR="9525" marT="9525" marB="0" anchor="b"/>
                </a:tc>
                <a:tc>
                  <a:txBody>
                    <a:bodyPr/>
                    <a:lstStyle/>
                    <a:p>
                      <a:pPr algn="ctr" fontAlgn="b"/>
                      <a:r>
                        <a:rPr lang="es-CO" sz="1200" b="0" i="0" u="none" strike="noStrike" dirty="0">
                          <a:solidFill>
                            <a:srgbClr val="000000"/>
                          </a:solidFill>
                          <a:effectLst/>
                          <a:latin typeface="+mn-lt"/>
                        </a:rPr>
                        <a:t>826</a:t>
                      </a:r>
                    </a:p>
                  </a:txBody>
                  <a:tcPr marL="9525" marR="9525" marT="9525" marB="0" anchor="b"/>
                </a:tc>
                <a:extLst>
                  <a:ext uri="{0D108BD9-81ED-4DB2-BD59-A6C34878D82A}">
                    <a16:rowId xmlns:a16="http://schemas.microsoft.com/office/drawing/2014/main" val="579757117"/>
                  </a:ext>
                </a:extLst>
              </a:tr>
            </a:tbl>
          </a:graphicData>
        </a:graphic>
      </p:graphicFrame>
      <p:pic>
        <p:nvPicPr>
          <p:cNvPr id="8" name="Imagen 7">
            <a:extLst>
              <a:ext uri="{FF2B5EF4-FFF2-40B4-BE49-F238E27FC236}">
                <a16:creationId xmlns:a16="http://schemas.microsoft.com/office/drawing/2014/main" id="{ECC3215D-8738-25EE-7913-D4CF2C61F0A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820667" y="426081"/>
            <a:ext cx="3226744" cy="2417907"/>
          </a:xfrm>
          <a:prstGeom prst="rect">
            <a:avLst/>
          </a:prstGeom>
        </p:spPr>
      </p:pic>
    </p:spTree>
    <p:extLst>
      <p:ext uri="{BB962C8B-B14F-4D97-AF65-F5344CB8AC3E}">
        <p14:creationId xmlns:p14="http://schemas.microsoft.com/office/powerpoint/2010/main" val="2693715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979F024D-EB88-9650-9EE5-075222E98A2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746" r="746"/>
          <a:stretch/>
        </p:blipFill>
        <p:spPr>
          <a:xfrm>
            <a:off x="1" y="-1"/>
            <a:ext cx="5016499" cy="5092483"/>
          </a:xfrm>
        </p:spPr>
      </p:pic>
      <p:sp>
        <p:nvSpPr>
          <p:cNvPr id="5" name="TextBox 4">
            <a:extLst>
              <a:ext uri="{FF2B5EF4-FFF2-40B4-BE49-F238E27FC236}">
                <a16:creationId xmlns:a16="http://schemas.microsoft.com/office/drawing/2014/main" id="{A0C1C800-557E-A934-6B86-1420C347A8AE}"/>
              </a:ext>
            </a:extLst>
          </p:cNvPr>
          <p:cNvSpPr txBox="1"/>
          <p:nvPr/>
        </p:nvSpPr>
        <p:spPr>
          <a:xfrm>
            <a:off x="5900125" y="1106360"/>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4B161FE3-BCF2-F5EC-DA28-F4678D6877D6}"/>
              </a:ext>
            </a:extLst>
          </p:cNvPr>
          <p:cNvSpPr txBox="1"/>
          <p:nvPr/>
        </p:nvSpPr>
        <p:spPr>
          <a:xfrm>
            <a:off x="5900125" y="767806"/>
            <a:ext cx="4372158" cy="338554"/>
          </a:xfrm>
          <a:prstGeom prst="rect">
            <a:avLst/>
          </a:prstGeom>
          <a:noFill/>
        </p:spPr>
        <p:txBody>
          <a:bodyPr wrap="square" rtlCol="0">
            <a:spAutoFit/>
          </a:bodyPr>
          <a:lstStyle/>
          <a:p>
            <a:r>
              <a:rPr lang="es-MX" sz="1600" b="1" dirty="0">
                <a:solidFill>
                  <a:srgbClr val="0070C0"/>
                </a:solidFill>
              </a:rPr>
              <a:t>B</a:t>
            </a:r>
            <a:r>
              <a:rPr lang="es-CO" sz="1600" b="1" dirty="0">
                <a:solidFill>
                  <a:srgbClr val="0070C0"/>
                </a:solidFill>
              </a:rPr>
              <a:t>UENOS AIRES  IGUAZU BARILOCHE </a:t>
            </a:r>
            <a:endParaRPr lang="es-CO" sz="1600" b="1" noProof="0" dirty="0">
              <a:solidFill>
                <a:srgbClr val="0070C0"/>
              </a:solidFill>
            </a:endParaRPr>
          </a:p>
        </p:txBody>
      </p:sp>
      <p:sp>
        <p:nvSpPr>
          <p:cNvPr id="7" name="TextBox 6">
            <a:extLst>
              <a:ext uri="{FF2B5EF4-FFF2-40B4-BE49-F238E27FC236}">
                <a16:creationId xmlns:a16="http://schemas.microsoft.com/office/drawing/2014/main" id="{C3CCB71B-3651-51FB-4608-7E422260DEA8}"/>
              </a:ext>
            </a:extLst>
          </p:cNvPr>
          <p:cNvSpPr txBox="1"/>
          <p:nvPr/>
        </p:nvSpPr>
        <p:spPr>
          <a:xfrm>
            <a:off x="5900125" y="1820935"/>
            <a:ext cx="6088675" cy="4217821"/>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Día 1. Buenos Aires</a:t>
            </a:r>
          </a:p>
          <a:p>
            <a:pPr algn="just">
              <a:lnSpc>
                <a:spcPct val="150000"/>
              </a:lnSpc>
            </a:pPr>
            <a:r>
              <a:rPr lang="es-MX" sz="1200" b="0" i="0" noProof="0" dirty="0">
                <a:solidFill>
                  <a:srgbClr val="000000"/>
                </a:solidFill>
                <a:effectLst/>
              </a:rPr>
              <a:t>Llegada a la ciudad de Buenos Aires. Traslado del aeropuerto al Hotel seleccionado. Resto del día libre.</a:t>
            </a:r>
          </a:p>
          <a:p>
            <a:pPr algn="just">
              <a:lnSpc>
                <a:spcPct val="150000"/>
              </a:lnSpc>
            </a:pPr>
            <a:endParaRPr lang="es-MX" sz="1200" dirty="0">
              <a:solidFill>
                <a:srgbClr val="000000"/>
              </a:solidFill>
            </a:endParaRPr>
          </a:p>
          <a:p>
            <a:pPr algn="just">
              <a:lnSpc>
                <a:spcPct val="150000"/>
              </a:lnSpc>
            </a:pPr>
            <a:r>
              <a:rPr lang="es-CO" sz="1200" b="1" i="0" noProof="0" dirty="0">
                <a:solidFill>
                  <a:srgbClr val="000000"/>
                </a:solidFill>
                <a:effectLst/>
              </a:rPr>
              <a:t>Día 02, Buenos Aires / Puerto Iguazú</a:t>
            </a:r>
          </a:p>
          <a:p>
            <a:pPr algn="just">
              <a:lnSpc>
                <a:spcPct val="150000"/>
              </a:lnSpc>
            </a:pPr>
            <a:r>
              <a:rPr lang="es-MX" sz="1200" b="0" i="0" noProof="0" dirty="0">
                <a:solidFill>
                  <a:srgbClr val="000000"/>
                </a:solidFill>
                <a:effectLst/>
              </a:rPr>
              <a:t>Desayuno en el Hotel. Traslado al Aeropuerto para tomar vuelo con destino a Puerto Iguazú. Llegada a la ciudad de Puerto Iguazú. Traslado desde el Aeropuerto hasta el Hotel seleccionado. Se realizará la excursión al Lado Brasilero de las Cataratas.</a:t>
            </a:r>
          </a:p>
          <a:p>
            <a:pPr algn="just">
              <a:lnSpc>
                <a:spcPct val="150000"/>
              </a:lnSpc>
            </a:pPr>
            <a:r>
              <a:rPr lang="es-MX" sz="1200" b="0" i="0" noProof="0" dirty="0">
                <a:solidFill>
                  <a:srgbClr val="000000"/>
                </a:solidFill>
                <a:effectLst/>
              </a:rPr>
              <a:t>Excursión Lado Brasilero de las Cataratas:</a:t>
            </a:r>
          </a:p>
          <a:p>
            <a:pPr algn="just">
              <a:lnSpc>
                <a:spcPct val="150000"/>
              </a:lnSpc>
            </a:pPr>
            <a:r>
              <a:rPr lang="es-MX" sz="1200" b="0" i="0" noProof="0" dirty="0">
                <a:solidFill>
                  <a:srgbClr val="000000"/>
                </a:solidFill>
                <a:effectLst/>
              </a:rPr>
              <a:t>Déjate deslumbrar por una de las grandes maravillas del mundo, las Cataratas del Iguazú, hogar de más de 270 impresionantes saltos de agua. Comienza tu excursión con la recogida en tu hotel antes de dirigirte a las Cataratas del Iguazú, </a:t>
            </a:r>
          </a:p>
          <a:p>
            <a:pPr algn="just">
              <a:lnSpc>
                <a:spcPct val="150000"/>
              </a:lnSpc>
            </a:pPr>
            <a:endParaRPr lang="es-MX" sz="1200" dirty="0">
              <a:solidFill>
                <a:srgbClr val="000000"/>
              </a:solidFill>
            </a:endParaRPr>
          </a:p>
          <a:p>
            <a:pPr algn="just">
              <a:lnSpc>
                <a:spcPct val="150000"/>
              </a:lnSpc>
            </a:pPr>
            <a:endParaRPr lang="es-MX" sz="1200" b="0" i="0" noProof="0" dirty="0">
              <a:solidFill>
                <a:srgbClr val="000000"/>
              </a:solidFill>
              <a:effectLst/>
            </a:endParaRPr>
          </a:p>
        </p:txBody>
      </p:sp>
      <p:pic>
        <p:nvPicPr>
          <p:cNvPr id="16" name="Imagen 15">
            <a:extLst>
              <a:ext uri="{FF2B5EF4-FFF2-40B4-BE49-F238E27FC236}">
                <a16:creationId xmlns:a16="http://schemas.microsoft.com/office/drawing/2014/main" id="{92DA17E1-47FB-C33B-E4CD-F8DC272FB962}"/>
              </a:ext>
            </a:extLst>
          </p:cNvPr>
          <p:cNvPicPr>
            <a:picLocks noChangeAspect="1"/>
          </p:cNvPicPr>
          <p:nvPr/>
        </p:nvPicPr>
        <p:blipFill>
          <a:blip r:embed="rId3">
            <a:extLst>
              <a:ext uri="{28A0092B-C50C-407E-A947-70E740481C1C}">
                <a14:useLocalDpi xmlns:a14="http://schemas.microsoft.com/office/drawing/2010/main" val="0"/>
              </a:ext>
            </a:extLst>
          </a:blip>
          <a:srcRect l="15853" r="15853"/>
          <a:stretch/>
        </p:blipFill>
        <p:spPr>
          <a:xfrm>
            <a:off x="2235200" y="3892356"/>
            <a:ext cx="3476727" cy="28635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581337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979F024D-EB88-9650-9EE5-075222E98A2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2267" r="22267"/>
          <a:stretch/>
        </p:blipFill>
        <p:spPr>
          <a:xfrm>
            <a:off x="1" y="-1"/>
            <a:ext cx="5016499" cy="5092483"/>
          </a:xfrm>
        </p:spPr>
      </p:pic>
      <p:sp>
        <p:nvSpPr>
          <p:cNvPr id="5" name="TextBox 4">
            <a:extLst>
              <a:ext uri="{FF2B5EF4-FFF2-40B4-BE49-F238E27FC236}">
                <a16:creationId xmlns:a16="http://schemas.microsoft.com/office/drawing/2014/main" id="{A0C1C800-557E-A934-6B86-1420C347A8AE}"/>
              </a:ext>
            </a:extLst>
          </p:cNvPr>
          <p:cNvSpPr txBox="1"/>
          <p:nvPr/>
        </p:nvSpPr>
        <p:spPr>
          <a:xfrm>
            <a:off x="5994399" y="655815"/>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4B161FE3-BCF2-F5EC-DA28-F4678D6877D6}"/>
              </a:ext>
            </a:extLst>
          </p:cNvPr>
          <p:cNvSpPr txBox="1"/>
          <p:nvPr/>
        </p:nvSpPr>
        <p:spPr>
          <a:xfrm>
            <a:off x="5994399" y="236362"/>
            <a:ext cx="4372158" cy="338554"/>
          </a:xfrm>
          <a:prstGeom prst="rect">
            <a:avLst/>
          </a:prstGeom>
          <a:noFill/>
        </p:spPr>
        <p:txBody>
          <a:bodyPr wrap="square" rtlCol="0">
            <a:spAutoFit/>
          </a:bodyPr>
          <a:lstStyle/>
          <a:p>
            <a:r>
              <a:rPr lang="es-MX" sz="1600" b="1" dirty="0">
                <a:solidFill>
                  <a:srgbClr val="0070C0"/>
                </a:solidFill>
              </a:rPr>
              <a:t>B</a:t>
            </a:r>
            <a:r>
              <a:rPr lang="es-CO" sz="1600" b="1" dirty="0">
                <a:solidFill>
                  <a:srgbClr val="0070C0"/>
                </a:solidFill>
              </a:rPr>
              <a:t>UENOS AIRES  IGUAZU BARILOCHE </a:t>
            </a:r>
            <a:endParaRPr lang="es-CO" sz="1600" b="1" noProof="0" dirty="0">
              <a:solidFill>
                <a:srgbClr val="0070C0"/>
              </a:solidFill>
            </a:endParaRPr>
          </a:p>
        </p:txBody>
      </p:sp>
      <p:sp>
        <p:nvSpPr>
          <p:cNvPr id="7" name="TextBox 6">
            <a:extLst>
              <a:ext uri="{FF2B5EF4-FFF2-40B4-BE49-F238E27FC236}">
                <a16:creationId xmlns:a16="http://schemas.microsoft.com/office/drawing/2014/main" id="{C3CCB71B-3651-51FB-4608-7E422260DEA8}"/>
              </a:ext>
            </a:extLst>
          </p:cNvPr>
          <p:cNvSpPr txBox="1"/>
          <p:nvPr/>
        </p:nvSpPr>
        <p:spPr>
          <a:xfrm>
            <a:off x="5994399" y="1240590"/>
            <a:ext cx="5920509" cy="5325817"/>
          </a:xfrm>
          <a:prstGeom prst="rect">
            <a:avLst/>
          </a:prstGeom>
          <a:noFill/>
        </p:spPr>
        <p:txBody>
          <a:bodyPr wrap="square" rtlCol="0">
            <a:spAutoFit/>
          </a:bodyPr>
          <a:lstStyle/>
          <a:p>
            <a:pPr algn="just">
              <a:lnSpc>
                <a:spcPct val="150000"/>
              </a:lnSpc>
            </a:pPr>
            <a:r>
              <a:rPr lang="es-MX" sz="1200" b="0" i="0" noProof="0" dirty="0">
                <a:solidFill>
                  <a:srgbClr val="000000"/>
                </a:solidFill>
                <a:effectLst/>
              </a:rPr>
              <a:t>situadas a 24 kilómetros del centro de Foz de Iguazú. Tras pasar por el centro de visitantes, continúa tu recorrido hacia las magníficas Cataratas del Iguazú. Da un</a:t>
            </a:r>
          </a:p>
          <a:p>
            <a:pPr algn="just">
              <a:lnSpc>
                <a:spcPct val="150000"/>
              </a:lnSpc>
            </a:pPr>
            <a:r>
              <a:rPr lang="es-MX" sz="1200" b="0" i="0" noProof="0" dirty="0">
                <a:solidFill>
                  <a:srgbClr val="000000"/>
                </a:solidFill>
                <a:effectLst/>
              </a:rPr>
              <a:t>paseo de 1 kilómetro y maravíllate con la belleza del entorno. Este paseo te ofrece una increíble vista panorámica de las cataratas y una vista de cerca de la Cascada de la Garganta del Diablo. La excursión termina en la cima de las cataratas del Iguazú, a la que puedes acceder por las escaleras o por el Ascensor Panorámico. Una vez finalizada la excursión, lo estarán esperando para llevarlo al hotel.</a:t>
            </a:r>
          </a:p>
          <a:p>
            <a:pPr algn="just">
              <a:lnSpc>
                <a:spcPct val="150000"/>
              </a:lnSpc>
            </a:pPr>
            <a:endParaRPr lang="es-CO" sz="1200" b="1" i="0" noProof="0" dirty="0">
              <a:solidFill>
                <a:srgbClr val="000000"/>
              </a:solidFill>
              <a:effectLst/>
            </a:endParaRPr>
          </a:p>
          <a:p>
            <a:pPr algn="just">
              <a:lnSpc>
                <a:spcPct val="150000"/>
              </a:lnSpc>
            </a:pPr>
            <a:r>
              <a:rPr lang="es-CO" sz="1200" b="1" i="0" noProof="0" dirty="0">
                <a:solidFill>
                  <a:srgbClr val="000000"/>
                </a:solidFill>
                <a:effectLst/>
              </a:rPr>
              <a:t>Día 03, Puerto Iguazú</a:t>
            </a:r>
          </a:p>
          <a:p>
            <a:pPr algn="just">
              <a:lnSpc>
                <a:spcPct val="150000"/>
              </a:lnSpc>
            </a:pPr>
            <a:r>
              <a:rPr lang="es-MX" sz="1200" b="0" i="0" noProof="0" dirty="0">
                <a:solidFill>
                  <a:srgbClr val="000000"/>
                </a:solidFill>
                <a:effectLst/>
              </a:rPr>
              <a:t>Desayuno en el Hotel. Por la mañana se realizará la excursión al Lado Argentino de las cataratas. Excursión Lado Argentina de las Cataratas:</a:t>
            </a:r>
          </a:p>
          <a:p>
            <a:pPr algn="just">
              <a:lnSpc>
                <a:spcPct val="150000"/>
              </a:lnSpc>
            </a:pPr>
            <a:r>
              <a:rPr lang="es-MX" sz="1200" b="0" i="0" noProof="0" dirty="0">
                <a:solidFill>
                  <a:srgbClr val="000000"/>
                </a:solidFill>
                <a:effectLst/>
              </a:rPr>
              <a:t>Disfruta de un día explorando esta maravilla natural: Las Cataratas del Iguazú. El parque cuenta con tres caminos principales, el superior, el inferior y la Garganta del Diablo. Explora los senderos desde el tren ecológico, incluido en el precio de la entrada. Contempla todas las cascadas y siente de cerca su belleza y su</a:t>
            </a:r>
          </a:p>
          <a:p>
            <a:pPr algn="just">
              <a:lnSpc>
                <a:spcPct val="150000"/>
              </a:lnSpc>
            </a:pPr>
            <a:r>
              <a:rPr lang="es-MX" sz="1200" b="0" i="0" noProof="0" dirty="0">
                <a:solidFill>
                  <a:srgbClr val="000000"/>
                </a:solidFill>
                <a:effectLst/>
              </a:rPr>
              <a:t>fuerza. Visita el salto de Arrechea, una cascada de 23 metros en el arroyo Arrechea que forma una poza natural de aguas transparentes. Una vez finalizada la excursión, lo estarán esperando para llevarlo al hotel.</a:t>
            </a:r>
            <a:endParaRPr lang="es-MX" sz="1200" dirty="0">
              <a:solidFill>
                <a:srgbClr val="000000"/>
              </a:solidFill>
            </a:endParaRPr>
          </a:p>
        </p:txBody>
      </p:sp>
      <p:pic>
        <p:nvPicPr>
          <p:cNvPr id="16" name="Imagen 15">
            <a:extLst>
              <a:ext uri="{FF2B5EF4-FFF2-40B4-BE49-F238E27FC236}">
                <a16:creationId xmlns:a16="http://schemas.microsoft.com/office/drawing/2014/main" id="{92DA17E1-47FB-C33B-E4CD-F8DC272FB962}"/>
              </a:ext>
            </a:extLst>
          </p:cNvPr>
          <p:cNvPicPr>
            <a:picLocks noChangeAspect="1"/>
          </p:cNvPicPr>
          <p:nvPr/>
        </p:nvPicPr>
        <p:blipFill>
          <a:blip r:embed="rId3">
            <a:extLst>
              <a:ext uri="{28A0092B-C50C-407E-A947-70E740481C1C}">
                <a14:useLocalDpi xmlns:a14="http://schemas.microsoft.com/office/drawing/2010/main" val="0"/>
              </a:ext>
            </a:extLst>
          </a:blip>
          <a:srcRect l="15853" r="15853"/>
          <a:stretch/>
        </p:blipFill>
        <p:spPr>
          <a:xfrm>
            <a:off x="2327566" y="3903499"/>
            <a:ext cx="3476727" cy="28635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960539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0D05C-0738-AA2B-6D09-CF09810C498E}"/>
            </a:ext>
          </a:extLst>
        </p:cNvPr>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6E4A63D6-0127-7E1E-F348-F93B5B11E6D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2267" r="22267"/>
          <a:stretch/>
        </p:blipFill>
        <p:spPr>
          <a:xfrm>
            <a:off x="1" y="-1"/>
            <a:ext cx="5016499" cy="5092483"/>
          </a:xfrm>
        </p:spPr>
      </p:pic>
      <p:sp>
        <p:nvSpPr>
          <p:cNvPr id="5" name="TextBox 4">
            <a:extLst>
              <a:ext uri="{FF2B5EF4-FFF2-40B4-BE49-F238E27FC236}">
                <a16:creationId xmlns:a16="http://schemas.microsoft.com/office/drawing/2014/main" id="{A60BC7B4-9968-ED32-B2AB-BE23FF42B616}"/>
              </a:ext>
            </a:extLst>
          </p:cNvPr>
          <p:cNvSpPr txBox="1"/>
          <p:nvPr/>
        </p:nvSpPr>
        <p:spPr>
          <a:xfrm>
            <a:off x="6291876" y="758548"/>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66AB82E6-5D61-2FC9-607B-1B0F98921BF3}"/>
              </a:ext>
            </a:extLst>
          </p:cNvPr>
          <p:cNvSpPr txBox="1"/>
          <p:nvPr/>
        </p:nvSpPr>
        <p:spPr>
          <a:xfrm>
            <a:off x="6291876" y="429230"/>
            <a:ext cx="4372158" cy="338554"/>
          </a:xfrm>
          <a:prstGeom prst="rect">
            <a:avLst/>
          </a:prstGeom>
          <a:noFill/>
        </p:spPr>
        <p:txBody>
          <a:bodyPr wrap="square" rtlCol="0">
            <a:spAutoFit/>
          </a:bodyPr>
          <a:lstStyle/>
          <a:p>
            <a:r>
              <a:rPr lang="es-MX" sz="1600" b="1" dirty="0">
                <a:solidFill>
                  <a:srgbClr val="0070C0"/>
                </a:solidFill>
              </a:rPr>
              <a:t>B</a:t>
            </a:r>
            <a:r>
              <a:rPr lang="es-CO" sz="1600" b="1" dirty="0">
                <a:solidFill>
                  <a:srgbClr val="0070C0"/>
                </a:solidFill>
              </a:rPr>
              <a:t>UENOS AIRES  IGUAZU BARILOCHE </a:t>
            </a:r>
            <a:endParaRPr lang="es-CO" sz="1600" b="1" noProof="0" dirty="0">
              <a:solidFill>
                <a:srgbClr val="0070C0"/>
              </a:solidFill>
            </a:endParaRPr>
          </a:p>
        </p:txBody>
      </p:sp>
      <p:sp>
        <p:nvSpPr>
          <p:cNvPr id="7" name="TextBox 6">
            <a:extLst>
              <a:ext uri="{FF2B5EF4-FFF2-40B4-BE49-F238E27FC236}">
                <a16:creationId xmlns:a16="http://schemas.microsoft.com/office/drawing/2014/main" id="{6362B6FA-2AB6-67D4-4FA8-7F0C6F9EDA5E}"/>
              </a:ext>
            </a:extLst>
          </p:cNvPr>
          <p:cNvSpPr txBox="1"/>
          <p:nvPr/>
        </p:nvSpPr>
        <p:spPr>
          <a:xfrm>
            <a:off x="6382329" y="1256200"/>
            <a:ext cx="5364096" cy="5325817"/>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Día 4. </a:t>
            </a:r>
            <a:r>
              <a:rPr lang="es-MX" sz="1200" b="1" i="0" noProof="0" dirty="0">
                <a:solidFill>
                  <a:srgbClr val="000000"/>
                </a:solidFill>
                <a:effectLst/>
              </a:rPr>
              <a:t>Puerto Iguazú / Bariloche</a:t>
            </a:r>
          </a:p>
          <a:p>
            <a:pPr algn="just">
              <a:lnSpc>
                <a:spcPct val="150000"/>
              </a:lnSpc>
            </a:pPr>
            <a:r>
              <a:rPr lang="es-MX" sz="1200" b="0" i="0" noProof="0" dirty="0">
                <a:solidFill>
                  <a:srgbClr val="000000"/>
                </a:solidFill>
                <a:effectLst/>
              </a:rPr>
              <a:t>Desayuno en el Hotel. Traslado al Aeropuerto de Puerto Iguazú para tomar vuelo con destino a Bariloche. Llegada a la ciudad de Bariloche. Traslado desde el Aeropuerto hasta el Hotel seleccionado.</a:t>
            </a:r>
          </a:p>
          <a:p>
            <a:pPr algn="just">
              <a:lnSpc>
                <a:spcPct val="150000"/>
              </a:lnSpc>
            </a:pPr>
            <a:endParaRPr lang="es-MX" sz="1200" dirty="0">
              <a:solidFill>
                <a:srgbClr val="000000"/>
              </a:solidFill>
            </a:endParaRPr>
          </a:p>
          <a:p>
            <a:pPr algn="just">
              <a:lnSpc>
                <a:spcPct val="150000"/>
              </a:lnSpc>
            </a:pPr>
            <a:r>
              <a:rPr lang="es-CO" sz="1200" b="1" i="0" noProof="0" dirty="0">
                <a:solidFill>
                  <a:srgbClr val="000000"/>
                </a:solidFill>
                <a:effectLst/>
              </a:rPr>
              <a:t>Día 5 : </a:t>
            </a:r>
            <a:r>
              <a:rPr lang="es-MX" sz="1200" b="1" i="0" noProof="0" dirty="0">
                <a:solidFill>
                  <a:srgbClr val="000000"/>
                </a:solidFill>
                <a:effectLst/>
              </a:rPr>
              <a:t>Bariloche </a:t>
            </a:r>
          </a:p>
          <a:p>
            <a:pPr algn="just">
              <a:lnSpc>
                <a:spcPct val="150000"/>
              </a:lnSpc>
            </a:pPr>
            <a:r>
              <a:rPr lang="es-MX" sz="1200" b="0" i="0" noProof="0" dirty="0">
                <a:solidFill>
                  <a:srgbClr val="000000"/>
                </a:solidFill>
                <a:effectLst/>
              </a:rPr>
              <a:t>Desayuno en el Hotel. Se realizará la Excursión Ciudad-Circuito Chico.</a:t>
            </a:r>
          </a:p>
          <a:p>
            <a:pPr algn="just">
              <a:lnSpc>
                <a:spcPct val="150000"/>
              </a:lnSpc>
            </a:pPr>
            <a:r>
              <a:rPr lang="es-MX" sz="1200" b="0" i="0" noProof="0" dirty="0">
                <a:solidFill>
                  <a:srgbClr val="000000"/>
                </a:solidFill>
                <a:effectLst/>
              </a:rPr>
              <a:t>Excursión Circuito Chico: Vive la belleza de Bariloche y sus alrededores con un circuito panorámico de medio día. Este es uno de los lugares más populares de la Patagonia. El tour ofrece vistas espectaculares del lago Nahuel Huapi, Cerro Campanario y la península de Llao </a:t>
            </a:r>
            <a:r>
              <a:rPr lang="es-MX" sz="1200" b="0" i="0" noProof="0" dirty="0" err="1">
                <a:solidFill>
                  <a:srgbClr val="000000"/>
                </a:solidFill>
                <a:effectLst/>
              </a:rPr>
              <a:t>Llao</a:t>
            </a:r>
            <a:r>
              <a:rPr lang="es-MX" sz="1200" b="0" i="0" noProof="0" dirty="0">
                <a:solidFill>
                  <a:srgbClr val="000000"/>
                </a:solidFill>
                <a:effectLst/>
              </a:rPr>
              <a:t>. El tour popular de Bariloche, esta ruta circular de medio día empieza en la ciudad y se dirige al lago Nahuel Huapi y Playa Bonita. Desde Playa Bonita podrás ver la isla Huemul. Cuando llegues al pie del cerro Campanario podrás subir en telesilla hasta la cima (1.050 metros) (ascenso opcional, no incluido). Si eliges esta subida opcional disfrutarás de algunas de las mejores vistas de la región. </a:t>
            </a:r>
          </a:p>
          <a:p>
            <a:pPr algn="just">
              <a:lnSpc>
                <a:spcPct val="150000"/>
              </a:lnSpc>
            </a:pPr>
            <a:endParaRPr lang="es-MX" sz="1200" dirty="0">
              <a:solidFill>
                <a:srgbClr val="000000"/>
              </a:solidFill>
            </a:endParaRPr>
          </a:p>
          <a:p>
            <a:pPr algn="just">
              <a:lnSpc>
                <a:spcPct val="150000"/>
              </a:lnSpc>
            </a:pPr>
            <a:endParaRPr lang="es-MX" sz="1200" dirty="0">
              <a:solidFill>
                <a:srgbClr val="000000"/>
              </a:solidFill>
            </a:endParaRPr>
          </a:p>
        </p:txBody>
      </p:sp>
      <p:pic>
        <p:nvPicPr>
          <p:cNvPr id="2" name="Imagen 1">
            <a:extLst>
              <a:ext uri="{FF2B5EF4-FFF2-40B4-BE49-F238E27FC236}">
                <a16:creationId xmlns:a16="http://schemas.microsoft.com/office/drawing/2014/main" id="{65EDB997-D228-D2D3-C09B-1EBB739998E9}"/>
              </a:ext>
            </a:extLst>
          </p:cNvPr>
          <p:cNvPicPr>
            <a:picLocks noChangeAspect="1"/>
          </p:cNvPicPr>
          <p:nvPr/>
        </p:nvPicPr>
        <p:blipFill>
          <a:blip r:embed="rId3">
            <a:extLst>
              <a:ext uri="{28A0092B-C50C-407E-A947-70E740481C1C}">
                <a14:useLocalDpi xmlns:a14="http://schemas.microsoft.com/office/drawing/2010/main" val="0"/>
              </a:ext>
            </a:extLst>
          </a:blip>
          <a:srcRect l="14580" r="14580"/>
          <a:stretch/>
        </p:blipFill>
        <p:spPr>
          <a:xfrm>
            <a:off x="2105891" y="3836117"/>
            <a:ext cx="3703782" cy="29409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9154121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0D05C-0738-AA2B-6D09-CF09810C498E}"/>
            </a:ext>
          </a:extLst>
        </p:cNvPr>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6E4A63D6-0127-7E1E-F348-F93B5B11E6D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2267" r="22267"/>
          <a:stretch/>
        </p:blipFill>
        <p:spPr>
          <a:xfrm>
            <a:off x="1" y="-1"/>
            <a:ext cx="5016499" cy="5092483"/>
          </a:xfrm>
        </p:spPr>
      </p:pic>
      <p:sp>
        <p:nvSpPr>
          <p:cNvPr id="5" name="TextBox 4">
            <a:extLst>
              <a:ext uri="{FF2B5EF4-FFF2-40B4-BE49-F238E27FC236}">
                <a16:creationId xmlns:a16="http://schemas.microsoft.com/office/drawing/2014/main" id="{A60BC7B4-9968-ED32-B2AB-BE23FF42B616}"/>
              </a:ext>
            </a:extLst>
          </p:cNvPr>
          <p:cNvSpPr txBox="1"/>
          <p:nvPr/>
        </p:nvSpPr>
        <p:spPr>
          <a:xfrm>
            <a:off x="6291876" y="758548"/>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66AB82E6-5D61-2FC9-607B-1B0F98921BF3}"/>
              </a:ext>
            </a:extLst>
          </p:cNvPr>
          <p:cNvSpPr txBox="1"/>
          <p:nvPr/>
        </p:nvSpPr>
        <p:spPr>
          <a:xfrm>
            <a:off x="6291876" y="429230"/>
            <a:ext cx="4372158" cy="338554"/>
          </a:xfrm>
          <a:prstGeom prst="rect">
            <a:avLst/>
          </a:prstGeom>
          <a:noFill/>
        </p:spPr>
        <p:txBody>
          <a:bodyPr wrap="square" rtlCol="0">
            <a:spAutoFit/>
          </a:bodyPr>
          <a:lstStyle/>
          <a:p>
            <a:r>
              <a:rPr lang="es-MX" sz="1600" b="1" dirty="0">
                <a:solidFill>
                  <a:srgbClr val="0070C0"/>
                </a:solidFill>
              </a:rPr>
              <a:t>B</a:t>
            </a:r>
            <a:r>
              <a:rPr lang="es-CO" sz="1600" b="1" dirty="0">
                <a:solidFill>
                  <a:srgbClr val="0070C0"/>
                </a:solidFill>
              </a:rPr>
              <a:t>UENOS AIRES  IGUAZU BARILOCHE </a:t>
            </a:r>
            <a:endParaRPr lang="es-CO" sz="1600" b="1" noProof="0" dirty="0">
              <a:solidFill>
                <a:srgbClr val="0070C0"/>
              </a:solidFill>
            </a:endParaRPr>
          </a:p>
        </p:txBody>
      </p:sp>
      <p:sp>
        <p:nvSpPr>
          <p:cNvPr id="7" name="TextBox 6">
            <a:extLst>
              <a:ext uri="{FF2B5EF4-FFF2-40B4-BE49-F238E27FC236}">
                <a16:creationId xmlns:a16="http://schemas.microsoft.com/office/drawing/2014/main" id="{6362B6FA-2AB6-67D4-4FA8-7F0C6F9EDA5E}"/>
              </a:ext>
            </a:extLst>
          </p:cNvPr>
          <p:cNvSpPr txBox="1"/>
          <p:nvPr/>
        </p:nvSpPr>
        <p:spPr>
          <a:xfrm>
            <a:off x="6382329" y="1343323"/>
            <a:ext cx="5364096" cy="4771819"/>
          </a:xfrm>
          <a:prstGeom prst="rect">
            <a:avLst/>
          </a:prstGeom>
          <a:noFill/>
        </p:spPr>
        <p:txBody>
          <a:bodyPr wrap="square" rtlCol="0">
            <a:spAutoFit/>
          </a:bodyPr>
          <a:lstStyle/>
          <a:p>
            <a:pPr algn="just">
              <a:lnSpc>
                <a:spcPct val="150000"/>
              </a:lnSpc>
            </a:pPr>
            <a:r>
              <a:rPr lang="es-MX" sz="1200" b="0" i="0" noProof="0" dirty="0">
                <a:solidFill>
                  <a:srgbClr val="000000"/>
                </a:solidFill>
                <a:effectLst/>
              </a:rPr>
              <a:t>El circuito continúa por la península de San Pedro hasta la zona de Llao </a:t>
            </a:r>
            <a:r>
              <a:rPr lang="es-MX" sz="1200" b="0" i="0" noProof="0" dirty="0" err="1">
                <a:solidFill>
                  <a:srgbClr val="000000"/>
                </a:solidFill>
                <a:effectLst/>
              </a:rPr>
              <a:t>Llao</a:t>
            </a:r>
            <a:r>
              <a:rPr lang="es-MX" sz="1200" b="0" i="0" noProof="0" dirty="0">
                <a:solidFill>
                  <a:srgbClr val="000000"/>
                </a:solidFill>
                <a:effectLst/>
              </a:rPr>
              <a:t>. Al sur verás increíbles vistas del hotel Llao </a:t>
            </a:r>
            <a:r>
              <a:rPr lang="es-MX" sz="1200" b="0" i="0" noProof="0" dirty="0" err="1">
                <a:solidFill>
                  <a:srgbClr val="000000"/>
                </a:solidFill>
                <a:effectLst/>
              </a:rPr>
              <a:t>Llao</a:t>
            </a:r>
            <a:r>
              <a:rPr lang="es-MX" sz="1200" b="0" i="0" noProof="0" dirty="0">
                <a:solidFill>
                  <a:srgbClr val="000000"/>
                </a:solidFill>
                <a:effectLst/>
              </a:rPr>
              <a:t>, encuadrado por la colina de la capilla y el cerro López. Cuando llegues a Punto Panorámico podrás admirar las preciosas vistas de la península de Llao </a:t>
            </a:r>
            <a:r>
              <a:rPr lang="es-MX" sz="1200" b="0" i="0" noProof="0" dirty="0" err="1">
                <a:solidFill>
                  <a:srgbClr val="000000"/>
                </a:solidFill>
                <a:effectLst/>
              </a:rPr>
              <a:t>Llao</a:t>
            </a:r>
            <a:r>
              <a:rPr lang="es-MX" sz="1200" b="0" i="0" noProof="0" dirty="0">
                <a:solidFill>
                  <a:srgbClr val="000000"/>
                </a:solidFill>
                <a:effectLst/>
              </a:rPr>
              <a:t> y los lagos circundantes. A continuación, cruzarás el puente sobre el lago Moreno, que lo conecta con la  península de Llao </a:t>
            </a:r>
            <a:r>
              <a:rPr lang="es-MX" sz="1200" b="0" i="0" noProof="0" dirty="0" err="1">
                <a:solidFill>
                  <a:srgbClr val="000000"/>
                </a:solidFill>
                <a:effectLst/>
              </a:rPr>
              <a:t>Llao</a:t>
            </a:r>
            <a:r>
              <a:rPr lang="es-MX" sz="1200" b="0" i="0" noProof="0" dirty="0">
                <a:solidFill>
                  <a:srgbClr val="000000"/>
                </a:solidFill>
                <a:effectLst/>
              </a:rPr>
              <a:t>, y seguirás la ruta alrededor de la laguna El Trébol antes de volver a la ciudad de Bariloche.</a:t>
            </a:r>
            <a:endParaRPr lang="es-MX" sz="1200" dirty="0">
              <a:solidFill>
                <a:srgbClr val="000000"/>
              </a:solidFill>
            </a:endParaRPr>
          </a:p>
          <a:p>
            <a:pPr algn="just">
              <a:lnSpc>
                <a:spcPct val="150000"/>
              </a:lnSpc>
            </a:pPr>
            <a:endParaRPr lang="es-CO" sz="1200" b="1" i="0" noProof="0" dirty="0">
              <a:solidFill>
                <a:srgbClr val="000000"/>
              </a:solidFill>
              <a:effectLst/>
            </a:endParaRPr>
          </a:p>
          <a:p>
            <a:pPr algn="just">
              <a:lnSpc>
                <a:spcPct val="150000"/>
              </a:lnSpc>
            </a:pPr>
            <a:r>
              <a:rPr lang="es-CO" sz="1200" b="1" i="0" noProof="0" dirty="0">
                <a:solidFill>
                  <a:srgbClr val="000000"/>
                </a:solidFill>
                <a:effectLst/>
              </a:rPr>
              <a:t>Día </a:t>
            </a:r>
            <a:r>
              <a:rPr lang="es-CO" sz="1200" b="1" dirty="0">
                <a:solidFill>
                  <a:srgbClr val="000000"/>
                </a:solidFill>
              </a:rPr>
              <a:t>6</a:t>
            </a:r>
            <a:r>
              <a:rPr lang="es-CO" sz="1200" b="1" i="0" noProof="0" dirty="0">
                <a:solidFill>
                  <a:srgbClr val="000000"/>
                </a:solidFill>
                <a:effectLst/>
              </a:rPr>
              <a:t>. Bariloche </a:t>
            </a:r>
          </a:p>
          <a:p>
            <a:pPr algn="just">
              <a:lnSpc>
                <a:spcPct val="150000"/>
              </a:lnSpc>
            </a:pPr>
            <a:r>
              <a:rPr lang="es-MX" sz="1200" b="0" i="0" noProof="0" dirty="0">
                <a:solidFill>
                  <a:srgbClr val="000000"/>
                </a:solidFill>
                <a:effectLst/>
              </a:rPr>
              <a:t>Desayuno en el Hotel. Día libre para compras o excursiones opcionales.</a:t>
            </a:r>
          </a:p>
          <a:p>
            <a:pPr algn="just">
              <a:lnSpc>
                <a:spcPct val="150000"/>
              </a:lnSpc>
            </a:pPr>
            <a:endParaRPr lang="es-MX" sz="1200" dirty="0">
              <a:solidFill>
                <a:srgbClr val="000000"/>
              </a:solidFill>
            </a:endParaRPr>
          </a:p>
          <a:p>
            <a:pPr algn="just">
              <a:lnSpc>
                <a:spcPct val="150000"/>
              </a:lnSpc>
            </a:pPr>
            <a:r>
              <a:rPr lang="es-CO" sz="1200" b="1" i="0" noProof="0" dirty="0">
                <a:solidFill>
                  <a:srgbClr val="000000"/>
                </a:solidFill>
                <a:effectLst/>
              </a:rPr>
              <a:t>Día 7 : </a:t>
            </a:r>
            <a:r>
              <a:rPr lang="es-MX" sz="1200" b="1" i="0" noProof="0" dirty="0">
                <a:solidFill>
                  <a:srgbClr val="000000"/>
                </a:solidFill>
                <a:effectLst/>
              </a:rPr>
              <a:t>Bariloche / Buenos Aires</a:t>
            </a:r>
          </a:p>
          <a:p>
            <a:pPr algn="just">
              <a:lnSpc>
                <a:spcPct val="150000"/>
              </a:lnSpc>
            </a:pPr>
            <a:r>
              <a:rPr lang="es-MX" sz="1200" b="0" i="0" noProof="0" dirty="0">
                <a:solidFill>
                  <a:srgbClr val="000000"/>
                </a:solidFill>
                <a:effectLst/>
              </a:rPr>
              <a:t>Desayuno en el Hotel. Traslado al Aeropuerto de Bariloche para tomar vuelo con destino a Buenos Aires. Llegada a la ciudad de Buenos Aires. Traslado desde el Aeropuerto hasta el Hotel seleccionado.</a:t>
            </a:r>
            <a:endParaRPr lang="es-MX" sz="1200" dirty="0">
              <a:solidFill>
                <a:srgbClr val="000000"/>
              </a:solidFill>
            </a:endParaRPr>
          </a:p>
          <a:p>
            <a:pPr algn="just">
              <a:lnSpc>
                <a:spcPct val="150000"/>
              </a:lnSpc>
            </a:pPr>
            <a:endParaRPr lang="es-MX" sz="1200" dirty="0">
              <a:solidFill>
                <a:srgbClr val="000000"/>
              </a:solidFill>
            </a:endParaRPr>
          </a:p>
          <a:p>
            <a:pPr algn="just">
              <a:lnSpc>
                <a:spcPct val="150000"/>
              </a:lnSpc>
            </a:pPr>
            <a:endParaRPr lang="es-MX" sz="1200" dirty="0">
              <a:solidFill>
                <a:srgbClr val="000000"/>
              </a:solidFill>
            </a:endParaRPr>
          </a:p>
        </p:txBody>
      </p:sp>
      <p:pic>
        <p:nvPicPr>
          <p:cNvPr id="2" name="Imagen 1">
            <a:extLst>
              <a:ext uri="{FF2B5EF4-FFF2-40B4-BE49-F238E27FC236}">
                <a16:creationId xmlns:a16="http://schemas.microsoft.com/office/drawing/2014/main" id="{65EDB997-D228-D2D3-C09B-1EBB739998E9}"/>
              </a:ext>
            </a:extLst>
          </p:cNvPr>
          <p:cNvPicPr>
            <a:picLocks noChangeAspect="1"/>
          </p:cNvPicPr>
          <p:nvPr/>
        </p:nvPicPr>
        <p:blipFill>
          <a:blip r:embed="rId3">
            <a:extLst>
              <a:ext uri="{28A0092B-C50C-407E-A947-70E740481C1C}">
                <a14:useLocalDpi xmlns:a14="http://schemas.microsoft.com/office/drawing/2010/main" val="0"/>
              </a:ext>
            </a:extLst>
          </a:blip>
          <a:srcRect l="14580" r="14580"/>
          <a:stretch/>
        </p:blipFill>
        <p:spPr>
          <a:xfrm>
            <a:off x="2105891" y="3836117"/>
            <a:ext cx="3703782" cy="29409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3032705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0D05C-0738-AA2B-6D09-CF09810C498E}"/>
            </a:ext>
          </a:extLst>
        </p:cNvPr>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6E4A63D6-0127-7E1E-F348-F93B5B11E6D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2267" r="22267"/>
          <a:stretch/>
        </p:blipFill>
        <p:spPr>
          <a:xfrm>
            <a:off x="1" y="-1"/>
            <a:ext cx="5016499" cy="5092483"/>
          </a:xfrm>
        </p:spPr>
      </p:pic>
      <p:sp>
        <p:nvSpPr>
          <p:cNvPr id="5" name="TextBox 4">
            <a:extLst>
              <a:ext uri="{FF2B5EF4-FFF2-40B4-BE49-F238E27FC236}">
                <a16:creationId xmlns:a16="http://schemas.microsoft.com/office/drawing/2014/main" id="{A60BC7B4-9968-ED32-B2AB-BE23FF42B616}"/>
              </a:ext>
            </a:extLst>
          </p:cNvPr>
          <p:cNvSpPr txBox="1"/>
          <p:nvPr/>
        </p:nvSpPr>
        <p:spPr>
          <a:xfrm>
            <a:off x="6291876" y="466161"/>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66AB82E6-5D61-2FC9-607B-1B0F98921BF3}"/>
              </a:ext>
            </a:extLst>
          </p:cNvPr>
          <p:cNvSpPr txBox="1"/>
          <p:nvPr/>
        </p:nvSpPr>
        <p:spPr>
          <a:xfrm>
            <a:off x="6291876" y="229200"/>
            <a:ext cx="4372158" cy="338554"/>
          </a:xfrm>
          <a:prstGeom prst="rect">
            <a:avLst/>
          </a:prstGeom>
          <a:noFill/>
        </p:spPr>
        <p:txBody>
          <a:bodyPr wrap="square" rtlCol="0">
            <a:spAutoFit/>
          </a:bodyPr>
          <a:lstStyle/>
          <a:p>
            <a:r>
              <a:rPr lang="es-MX" sz="1600" b="1" dirty="0">
                <a:solidFill>
                  <a:srgbClr val="0070C0"/>
                </a:solidFill>
              </a:rPr>
              <a:t>B</a:t>
            </a:r>
            <a:r>
              <a:rPr lang="es-CO" sz="1600" b="1" dirty="0">
                <a:solidFill>
                  <a:srgbClr val="0070C0"/>
                </a:solidFill>
              </a:rPr>
              <a:t>UENOS AIRES  IGUAZU BARILOCHE </a:t>
            </a:r>
            <a:endParaRPr lang="es-CO" sz="1600" b="1" noProof="0" dirty="0">
              <a:solidFill>
                <a:srgbClr val="0070C0"/>
              </a:solidFill>
            </a:endParaRPr>
          </a:p>
        </p:txBody>
      </p:sp>
      <p:sp>
        <p:nvSpPr>
          <p:cNvPr id="7" name="TextBox 6">
            <a:extLst>
              <a:ext uri="{FF2B5EF4-FFF2-40B4-BE49-F238E27FC236}">
                <a16:creationId xmlns:a16="http://schemas.microsoft.com/office/drawing/2014/main" id="{6362B6FA-2AB6-67D4-4FA8-7F0C6F9EDA5E}"/>
              </a:ext>
            </a:extLst>
          </p:cNvPr>
          <p:cNvSpPr txBox="1"/>
          <p:nvPr/>
        </p:nvSpPr>
        <p:spPr>
          <a:xfrm>
            <a:off x="6382329" y="964633"/>
            <a:ext cx="5364096" cy="6526146"/>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Día 8. </a:t>
            </a:r>
            <a:r>
              <a:rPr lang="es-MX" sz="1200" b="1" i="0" noProof="0" dirty="0">
                <a:solidFill>
                  <a:srgbClr val="000000"/>
                </a:solidFill>
                <a:effectLst/>
              </a:rPr>
              <a:t>Buenos Aires</a:t>
            </a:r>
          </a:p>
          <a:p>
            <a:pPr algn="just">
              <a:lnSpc>
                <a:spcPct val="150000"/>
              </a:lnSpc>
            </a:pPr>
            <a:r>
              <a:rPr lang="es-MX" sz="1200" b="0" i="0" noProof="0" dirty="0">
                <a:solidFill>
                  <a:srgbClr val="000000"/>
                </a:solidFill>
                <a:effectLst/>
              </a:rPr>
              <a:t>Desayuno en el Hotel. Se realizará la excursión: Medio día Visita de la Ciudad y luego libre para realizar excursiones opcionales.</a:t>
            </a:r>
          </a:p>
          <a:p>
            <a:pPr algn="just">
              <a:lnSpc>
                <a:spcPct val="150000"/>
              </a:lnSpc>
            </a:pPr>
            <a:r>
              <a:rPr lang="es-MX" sz="1200" dirty="0">
                <a:solidFill>
                  <a:srgbClr val="000000"/>
                </a:solidFill>
              </a:rPr>
              <a:t>City Tour (Medio Día) :En esta excursión va poder disfrutar a la ciudad Autónoma de Buenos Aires y conocer el símbolo de la ciudad: el Obelisco. Recorrerá plazas como las de Mayo, San Martín y Alvear. Avenidas importantes como: Corrientes, De Mayo, 9 de Julio, entre otras.</a:t>
            </a:r>
          </a:p>
          <a:p>
            <a:pPr algn="just">
              <a:lnSpc>
                <a:spcPct val="150000"/>
              </a:lnSpc>
            </a:pPr>
            <a:r>
              <a:rPr lang="es-MX" sz="1200" dirty="0">
                <a:solidFill>
                  <a:srgbClr val="000000"/>
                </a:solidFill>
              </a:rPr>
              <a:t>Conocerá barrios con historia como La Boca, San Telmo, suntuosos como Palermo y Recoleta y modernos como Puerto Madero. También los parques: Lezama, Tres de Febrero. Recorrerá zonas comerciales, financieras y Estadio de Fútbol.</a:t>
            </a:r>
          </a:p>
          <a:p>
            <a:pPr algn="just">
              <a:lnSpc>
                <a:spcPct val="150000"/>
              </a:lnSpc>
            </a:pPr>
            <a:endParaRPr lang="es-MX" sz="1200" dirty="0">
              <a:solidFill>
                <a:srgbClr val="000000"/>
              </a:solidFill>
            </a:endParaRPr>
          </a:p>
          <a:p>
            <a:pPr algn="just">
              <a:lnSpc>
                <a:spcPct val="150000"/>
              </a:lnSpc>
            </a:pPr>
            <a:r>
              <a:rPr lang="es-CO" sz="1200" b="1" i="0" noProof="0" dirty="0">
                <a:solidFill>
                  <a:srgbClr val="000000"/>
                </a:solidFill>
                <a:effectLst/>
              </a:rPr>
              <a:t>Día 9 : </a:t>
            </a:r>
            <a:r>
              <a:rPr lang="es-MX" sz="1200" b="1" i="0" noProof="0" dirty="0">
                <a:solidFill>
                  <a:srgbClr val="000000"/>
                </a:solidFill>
                <a:effectLst/>
              </a:rPr>
              <a:t> Buenos Aires </a:t>
            </a:r>
          </a:p>
          <a:p>
            <a:pPr algn="just">
              <a:lnSpc>
                <a:spcPct val="150000"/>
              </a:lnSpc>
            </a:pPr>
            <a:r>
              <a:rPr lang="es-MX" sz="1200" b="0" i="0" noProof="0" dirty="0">
                <a:solidFill>
                  <a:srgbClr val="000000"/>
                </a:solidFill>
                <a:effectLst/>
              </a:rPr>
              <a:t>Desayuno en el Hotel. Día libre para compras o excursiones opcionales.</a:t>
            </a:r>
          </a:p>
          <a:p>
            <a:pPr algn="just">
              <a:lnSpc>
                <a:spcPct val="150000"/>
              </a:lnSpc>
            </a:pPr>
            <a:endParaRPr lang="es-MX" sz="1200" dirty="0">
              <a:solidFill>
                <a:srgbClr val="000000"/>
              </a:solidFill>
            </a:endParaRPr>
          </a:p>
          <a:p>
            <a:pPr algn="just">
              <a:lnSpc>
                <a:spcPct val="150000"/>
              </a:lnSpc>
            </a:pPr>
            <a:r>
              <a:rPr lang="es-CO" sz="1200" b="1" i="0" noProof="0" dirty="0">
                <a:solidFill>
                  <a:srgbClr val="000000"/>
                </a:solidFill>
                <a:effectLst/>
              </a:rPr>
              <a:t>Día 10 : </a:t>
            </a:r>
            <a:r>
              <a:rPr lang="es-MX" sz="1200" b="1" i="0" noProof="0" dirty="0">
                <a:solidFill>
                  <a:srgbClr val="000000"/>
                </a:solidFill>
                <a:effectLst/>
              </a:rPr>
              <a:t> Buenos Aires </a:t>
            </a:r>
          </a:p>
          <a:p>
            <a:pPr algn="just">
              <a:lnSpc>
                <a:spcPct val="150000"/>
              </a:lnSpc>
            </a:pPr>
            <a:r>
              <a:rPr lang="es-MX" sz="1200" b="0" i="0" noProof="0" dirty="0">
                <a:solidFill>
                  <a:srgbClr val="000000"/>
                </a:solidFill>
                <a:effectLst/>
              </a:rPr>
              <a:t>Desayuno en el Hotel. Traslado desde el Hotel hasta el aeropuerto para tomar vuelo de regreso.</a:t>
            </a:r>
          </a:p>
          <a:p>
            <a:pPr algn="just">
              <a:lnSpc>
                <a:spcPct val="150000"/>
              </a:lnSpc>
            </a:pPr>
            <a:endParaRPr lang="es-MX" sz="1200" dirty="0">
              <a:solidFill>
                <a:srgbClr val="000000"/>
              </a:solidFill>
            </a:endParaRPr>
          </a:p>
          <a:p>
            <a:pPr algn="ctr">
              <a:lnSpc>
                <a:spcPct val="150000"/>
              </a:lnSpc>
            </a:pPr>
            <a:r>
              <a:rPr lang="es-CO" sz="1600" b="1" i="0" noProof="0" dirty="0">
                <a:effectLst/>
              </a:rPr>
              <a:t>FIN DE NUESTROS SERVICIOS.</a:t>
            </a:r>
          </a:p>
          <a:p>
            <a:pPr algn="just">
              <a:lnSpc>
                <a:spcPct val="150000"/>
              </a:lnSpc>
            </a:pPr>
            <a:endParaRPr lang="es-MX" sz="1200" b="0" i="0" noProof="0" dirty="0">
              <a:solidFill>
                <a:srgbClr val="000000"/>
              </a:solidFill>
              <a:effectLst/>
            </a:endParaRPr>
          </a:p>
          <a:p>
            <a:pPr algn="just">
              <a:lnSpc>
                <a:spcPct val="150000"/>
              </a:lnSpc>
            </a:pPr>
            <a:endParaRPr lang="es-MX" sz="1200" dirty="0">
              <a:solidFill>
                <a:srgbClr val="000000"/>
              </a:solidFill>
            </a:endParaRPr>
          </a:p>
          <a:p>
            <a:pPr algn="just">
              <a:lnSpc>
                <a:spcPct val="150000"/>
              </a:lnSpc>
            </a:pPr>
            <a:endParaRPr lang="es-MX" sz="1200" dirty="0">
              <a:solidFill>
                <a:srgbClr val="000000"/>
              </a:solidFill>
            </a:endParaRPr>
          </a:p>
        </p:txBody>
      </p:sp>
      <p:pic>
        <p:nvPicPr>
          <p:cNvPr id="2" name="Imagen 1">
            <a:extLst>
              <a:ext uri="{FF2B5EF4-FFF2-40B4-BE49-F238E27FC236}">
                <a16:creationId xmlns:a16="http://schemas.microsoft.com/office/drawing/2014/main" id="{65EDB997-D228-D2D3-C09B-1EBB739998E9}"/>
              </a:ext>
            </a:extLst>
          </p:cNvPr>
          <p:cNvPicPr>
            <a:picLocks noChangeAspect="1"/>
          </p:cNvPicPr>
          <p:nvPr/>
        </p:nvPicPr>
        <p:blipFill>
          <a:blip r:embed="rId3">
            <a:extLst>
              <a:ext uri="{28A0092B-C50C-407E-A947-70E740481C1C}">
                <a14:useLocalDpi xmlns:a14="http://schemas.microsoft.com/office/drawing/2010/main" val="0"/>
              </a:ext>
            </a:extLst>
          </a:blip>
          <a:srcRect l="14580" r="14580"/>
          <a:stretch/>
        </p:blipFill>
        <p:spPr>
          <a:xfrm>
            <a:off x="2105891" y="3836117"/>
            <a:ext cx="3703782" cy="29409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023076876"/>
      </p:ext>
    </p:extLst>
  </p:cSld>
  <p:clrMapOvr>
    <a:masterClrMapping/>
  </p:clrMapOvr>
</p:sld>
</file>

<file path=ppt/theme/theme1.xml><?xml version="1.0" encoding="utf-8"?>
<a:theme xmlns:a="http://schemas.openxmlformats.org/drawingml/2006/main" name="Office Theme">
  <a:themeElements>
    <a:clrScheme name="Custom 3">
      <a:dk1>
        <a:srgbClr val="000000"/>
      </a:dk1>
      <a:lt1>
        <a:srgbClr val="FFFFFF"/>
      </a:lt1>
      <a:dk2>
        <a:srgbClr val="7F7F7F"/>
      </a:dk2>
      <a:lt2>
        <a:srgbClr val="E7E6E6"/>
      </a:lt2>
      <a:accent1>
        <a:srgbClr val="123663"/>
      </a:accent1>
      <a:accent2>
        <a:srgbClr val="FA8F24"/>
      </a:accent2>
      <a:accent3>
        <a:srgbClr val="EFEDF2"/>
      </a:accent3>
      <a:accent4>
        <a:srgbClr val="9BA5DF"/>
      </a:accent4>
      <a:accent5>
        <a:srgbClr val="EEDB47"/>
      </a:accent5>
      <a:accent6>
        <a:srgbClr val="668747"/>
      </a:accent6>
      <a:hlink>
        <a:srgbClr val="0563C1"/>
      </a:hlink>
      <a:folHlink>
        <a:srgbClr val="954F72"/>
      </a:folHlink>
    </a:clrScheme>
    <a:fontScheme name="Custom 22">
      <a:majorFont>
        <a:latin typeface="Cinzel"/>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6654</TotalTime>
  <Words>1473</Words>
  <Application>Microsoft Office PowerPoint</Application>
  <PresentationFormat>Panorámica</PresentationFormat>
  <Paragraphs>199</Paragraphs>
  <Slides>10</Slides>
  <Notes>3</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10</vt:i4>
      </vt:variant>
    </vt:vector>
  </HeadingPairs>
  <TitlesOfParts>
    <vt:vector size="17" baseType="lpstr">
      <vt:lpstr>Aptos</vt:lpstr>
      <vt:lpstr>Arial</vt:lpstr>
      <vt:lpstr>Cinzel</vt:lpstr>
      <vt:lpstr>Helvetica</vt:lpstr>
      <vt:lpstr>Montserrat</vt:lpstr>
      <vt:lpstr>Open Sans</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Studio Moara</dc:creator>
  <cp:lastModifiedBy>Natalia</cp:lastModifiedBy>
  <cp:revision>34</cp:revision>
  <dcterms:created xsi:type="dcterms:W3CDTF">2024-08-19T01:20:52Z</dcterms:created>
  <dcterms:modified xsi:type="dcterms:W3CDTF">2025-05-15T22:22:20Z</dcterms:modified>
</cp:coreProperties>
</file>