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6"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92566"/>
            <a:ext cx="7648292" cy="3911327"/>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Buffet con show folklórico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Tunupa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sin traslados incluidos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874277478"/>
              </p:ext>
            </p:extLst>
          </p:nvPr>
        </p:nvGraphicFramePr>
        <p:xfrm>
          <a:off x="429568" y="1289767"/>
          <a:ext cx="6222353" cy="454818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937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789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637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dirty="0">
                          <a:effectLst/>
                          <a:latin typeface="+mn-lt"/>
                        </a:rPr>
                        <a:t>358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a:solidFill>
                            <a:srgbClr val="000000"/>
                          </a:solidFill>
                          <a:effectLst/>
                          <a:latin typeface="+mn-lt"/>
                          <a:ea typeface="Batang" panose="02030600000101010101" pitchFamily="18" charset="-127"/>
                          <a:cs typeface="Times New Roman" panose="02020603050405020304" pitchFamily="18" charset="0"/>
                        </a:rPr>
                        <a:t>Terra Andina Mansión Colonial</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1036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817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804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661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Xima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1139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869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859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718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Innside by Melia</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1244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923</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916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775</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1697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1148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1062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920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Desayuno en el hotel, 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VALLE SAGRADO - 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t>
            </a:r>
          </a:p>
          <a:p>
            <a:pPr algn="just">
              <a:lnSpc>
                <a:spcPct val="150000"/>
              </a:lnSpc>
            </a:pPr>
            <a:r>
              <a:rPr lang="es-MX" sz="1200" b="0" i="0" noProof="0" dirty="0">
                <a:solidFill>
                  <a:srgbClr val="000000"/>
                </a:solidFill>
                <a:effectLst/>
              </a:rPr>
              <a:t>Cena show en </a:t>
            </a:r>
            <a:r>
              <a:rPr lang="es-MX" sz="1200" b="0" i="0" noProof="0" dirty="0" err="1">
                <a:solidFill>
                  <a:srgbClr val="000000"/>
                </a:solidFill>
                <a:effectLst/>
              </a:rPr>
              <a:t>Tunupa</a:t>
            </a:r>
            <a:r>
              <a:rPr lang="es-MX" sz="1200" b="0" i="0" noProof="0" dirty="0">
                <a:solidFill>
                  <a:srgbClr val="000000"/>
                </a:solidFill>
                <a:effectLst/>
              </a:rPr>
              <a:t> Cusco (no incluye traslados) Alojamiento en Cusco.</a:t>
            </a:r>
            <a:endParaRPr lang="es-CO" sz="1200" b="0" i="0" noProof="0" dirty="0">
              <a:solidFill>
                <a:srgbClr val="000000"/>
              </a:solidFill>
              <a:effectLst/>
            </a:endParaRP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a:solidFill>
                  <a:srgbClr val="000000"/>
                </a:solidFill>
                <a:effectLst/>
              </a:rPr>
              <a:t>DIA 6. </a:t>
            </a:r>
            <a:r>
              <a:rPr lang="es-CO" sz="1200" b="1" i="0" noProof="0" dirty="0">
                <a:solidFill>
                  <a:srgbClr val="000000"/>
                </a:solidFill>
                <a:effectLst/>
              </a:rPr>
              <a:t>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4903</TotalTime>
  <Words>1450</Words>
  <Application>Microsoft Office PowerPoint</Application>
  <PresentationFormat>Panorámica</PresentationFormat>
  <Paragraphs>157</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19</cp:revision>
  <dcterms:created xsi:type="dcterms:W3CDTF">2024-08-19T01:20:52Z</dcterms:created>
  <dcterms:modified xsi:type="dcterms:W3CDTF">2025-05-07T16:00:44Z</dcterms:modified>
</cp:coreProperties>
</file>