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7" r:id="rId2"/>
    <p:sldId id="441" r:id="rId3"/>
    <p:sldId id="535" r:id="rId4"/>
    <p:sldId id="530" r:id="rId5"/>
    <p:sldId id="379" r:id="rId6"/>
    <p:sldId id="537" r:id="rId7"/>
    <p:sldId id="53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28" autoAdjust="0"/>
    <p:restoredTop sz="91370"/>
  </p:normalViewPr>
  <p:slideViewPr>
    <p:cSldViewPr snapToGrid="0" showGuides="1">
      <p:cViewPr varScale="1">
        <p:scale>
          <a:sx n="104" d="100"/>
          <a:sy n="104" d="100"/>
        </p:scale>
        <p:origin x="1116" y="10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F6BA92-BD11-9545-9693-D7AB48155007}" type="datetimeFigureOut">
              <a:rPr lang="en-US" smtClean="0"/>
              <a:t>5/7/2025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758E72-A792-A64A-B3AE-3E1E1E81336B}" type="slidenum">
              <a:rPr lang="en-US" smtClean="0"/>
              <a:t>‹Nº›</a:t>
            </a:fld>
            <a:endParaRPr lang="en-US"/>
          </a:p>
        </p:txBody>
      </p:sp>
    </p:spTree>
    <p:extLst>
      <p:ext uri="{BB962C8B-B14F-4D97-AF65-F5344CB8AC3E}">
        <p14:creationId xmlns:p14="http://schemas.microsoft.com/office/powerpoint/2010/main" val="4275086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758E72-A792-A64A-B3AE-3E1E1E81336B}" type="slidenum">
              <a:rPr lang="en-US" smtClean="0"/>
              <a:t>4</a:t>
            </a:fld>
            <a:endParaRPr lang="en-US"/>
          </a:p>
        </p:txBody>
      </p:sp>
    </p:spTree>
    <p:extLst>
      <p:ext uri="{BB962C8B-B14F-4D97-AF65-F5344CB8AC3E}">
        <p14:creationId xmlns:p14="http://schemas.microsoft.com/office/powerpoint/2010/main" val="108760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lace holder">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0A52A340-CF95-307F-F925-C14357FD71FE}"/>
              </a:ext>
            </a:extLst>
          </p:cNvPr>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4331317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Place hold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7EFE088-0B78-7CDF-D099-3B1F5138B473}"/>
              </a:ext>
            </a:extLst>
          </p:cNvPr>
          <p:cNvSpPr>
            <a:spLocks noGrp="1"/>
          </p:cNvSpPr>
          <p:nvPr>
            <p:ph type="pic" sz="quarter" idx="10"/>
          </p:nvPr>
        </p:nvSpPr>
        <p:spPr>
          <a:xfrm>
            <a:off x="4977312" y="808077"/>
            <a:ext cx="6408738" cy="2498649"/>
          </a:xfrm>
          <a:custGeom>
            <a:avLst/>
            <a:gdLst>
              <a:gd name="connsiteX0" fmla="*/ 0 w 6408738"/>
              <a:gd name="connsiteY0" fmla="*/ 0 h 2498649"/>
              <a:gd name="connsiteX1" fmla="*/ 6408738 w 6408738"/>
              <a:gd name="connsiteY1" fmla="*/ 0 h 2498649"/>
              <a:gd name="connsiteX2" fmla="*/ 6408738 w 6408738"/>
              <a:gd name="connsiteY2" fmla="*/ 2498649 h 2498649"/>
              <a:gd name="connsiteX3" fmla="*/ 0 w 6408738"/>
              <a:gd name="connsiteY3" fmla="*/ 2498649 h 2498649"/>
            </a:gdLst>
            <a:ahLst/>
            <a:cxnLst>
              <a:cxn ang="0">
                <a:pos x="connsiteX0" y="connsiteY0"/>
              </a:cxn>
              <a:cxn ang="0">
                <a:pos x="connsiteX1" y="connsiteY1"/>
              </a:cxn>
              <a:cxn ang="0">
                <a:pos x="connsiteX2" y="connsiteY2"/>
              </a:cxn>
              <a:cxn ang="0">
                <a:pos x="connsiteX3" y="connsiteY3"/>
              </a:cxn>
            </a:cxnLst>
            <a:rect l="l" t="t" r="r" b="b"/>
            <a:pathLst>
              <a:path w="6408738" h="2498649">
                <a:moveTo>
                  <a:pt x="0" y="0"/>
                </a:moveTo>
                <a:lnTo>
                  <a:pt x="6408738" y="0"/>
                </a:lnTo>
                <a:lnTo>
                  <a:pt x="6408738" y="2498649"/>
                </a:lnTo>
                <a:lnTo>
                  <a:pt x="0" y="2498649"/>
                </a:lnTo>
                <a:close/>
              </a:path>
            </a:pathLst>
          </a:custGeom>
          <a:solidFill>
            <a:schemeClr val="bg2"/>
          </a:solidFill>
        </p:spPr>
        <p:txBody>
          <a:bodyPr wrap="square">
            <a:noAutofit/>
          </a:bodyPr>
          <a:lstStyle/>
          <a:p>
            <a:endParaRPr lang="en-US" dirty="0"/>
          </a:p>
        </p:txBody>
      </p:sp>
      <p:sp>
        <p:nvSpPr>
          <p:cNvPr id="9" name="Picture Placeholder 8">
            <a:extLst>
              <a:ext uri="{FF2B5EF4-FFF2-40B4-BE49-F238E27FC236}">
                <a16:creationId xmlns:a16="http://schemas.microsoft.com/office/drawing/2014/main" id="{7A35471A-E8F3-55FF-5725-BEC70F209EEC}"/>
              </a:ext>
            </a:extLst>
          </p:cNvPr>
          <p:cNvSpPr>
            <a:spLocks noGrp="1"/>
          </p:cNvSpPr>
          <p:nvPr>
            <p:ph type="pic" sz="quarter" idx="11"/>
          </p:nvPr>
        </p:nvSpPr>
        <p:spPr>
          <a:xfrm>
            <a:off x="5951538" y="3710763"/>
            <a:ext cx="4573587" cy="2288789"/>
          </a:xfrm>
          <a:custGeom>
            <a:avLst/>
            <a:gdLst>
              <a:gd name="connsiteX0" fmla="*/ 0 w 4573587"/>
              <a:gd name="connsiteY0" fmla="*/ 0 h 2288789"/>
              <a:gd name="connsiteX1" fmla="*/ 4573587 w 4573587"/>
              <a:gd name="connsiteY1" fmla="*/ 0 h 2288789"/>
              <a:gd name="connsiteX2" fmla="*/ 4573587 w 4573587"/>
              <a:gd name="connsiteY2" fmla="*/ 2288789 h 2288789"/>
              <a:gd name="connsiteX3" fmla="*/ 0 w 4573587"/>
              <a:gd name="connsiteY3" fmla="*/ 2288789 h 2288789"/>
            </a:gdLst>
            <a:ahLst/>
            <a:cxnLst>
              <a:cxn ang="0">
                <a:pos x="connsiteX0" y="connsiteY0"/>
              </a:cxn>
              <a:cxn ang="0">
                <a:pos x="connsiteX1" y="connsiteY1"/>
              </a:cxn>
              <a:cxn ang="0">
                <a:pos x="connsiteX2" y="connsiteY2"/>
              </a:cxn>
              <a:cxn ang="0">
                <a:pos x="connsiteX3" y="connsiteY3"/>
              </a:cxn>
            </a:cxnLst>
            <a:rect l="l" t="t" r="r" b="b"/>
            <a:pathLst>
              <a:path w="4573587" h="2288789">
                <a:moveTo>
                  <a:pt x="0" y="0"/>
                </a:moveTo>
                <a:lnTo>
                  <a:pt x="4573587" y="0"/>
                </a:lnTo>
                <a:lnTo>
                  <a:pt x="4573587" y="2288789"/>
                </a:lnTo>
                <a:lnTo>
                  <a:pt x="0" y="2288789"/>
                </a:lnTo>
                <a:close/>
              </a:path>
            </a:pathLst>
          </a:custGeom>
          <a:solidFill>
            <a:schemeClr val="bg2"/>
          </a:solidFill>
        </p:spPr>
        <p:txBody>
          <a:bodyPr wrap="square">
            <a:noAutofit/>
          </a:bodyPr>
          <a:lstStyle/>
          <a:p>
            <a:endParaRPr lang="en-US" dirty="0"/>
          </a:p>
        </p:txBody>
      </p:sp>
    </p:spTree>
    <p:extLst>
      <p:ext uri="{BB962C8B-B14F-4D97-AF65-F5344CB8AC3E}">
        <p14:creationId xmlns:p14="http://schemas.microsoft.com/office/powerpoint/2010/main" val="13637543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67662CA-8C8D-5F03-8ABB-BA90E946E6A7}"/>
              </a:ext>
            </a:extLst>
          </p:cNvPr>
          <p:cNvSpPr>
            <a:spLocks noGrp="1"/>
          </p:cNvSpPr>
          <p:nvPr>
            <p:ph type="pic" sz="quarter" idx="10"/>
          </p:nvPr>
        </p:nvSpPr>
        <p:spPr>
          <a:xfrm>
            <a:off x="1" y="-1"/>
            <a:ext cx="5016499" cy="5092483"/>
          </a:xfrm>
          <a:custGeom>
            <a:avLst/>
            <a:gdLst>
              <a:gd name="connsiteX0" fmla="*/ 0 w 5016499"/>
              <a:gd name="connsiteY0" fmla="*/ 0 h 5092483"/>
              <a:gd name="connsiteX1" fmla="*/ 5016499 w 5016499"/>
              <a:gd name="connsiteY1" fmla="*/ 0 h 5092483"/>
              <a:gd name="connsiteX2" fmla="*/ 5016499 w 5016499"/>
              <a:gd name="connsiteY2" fmla="*/ 5092483 h 5092483"/>
              <a:gd name="connsiteX3" fmla="*/ 0 w 5016499"/>
              <a:gd name="connsiteY3" fmla="*/ 5092483 h 5092483"/>
            </a:gdLst>
            <a:ahLst/>
            <a:cxnLst>
              <a:cxn ang="0">
                <a:pos x="connsiteX0" y="connsiteY0"/>
              </a:cxn>
              <a:cxn ang="0">
                <a:pos x="connsiteX1" y="connsiteY1"/>
              </a:cxn>
              <a:cxn ang="0">
                <a:pos x="connsiteX2" y="connsiteY2"/>
              </a:cxn>
              <a:cxn ang="0">
                <a:pos x="connsiteX3" y="connsiteY3"/>
              </a:cxn>
            </a:cxnLst>
            <a:rect l="l" t="t" r="r" b="b"/>
            <a:pathLst>
              <a:path w="5016499" h="5092483">
                <a:moveTo>
                  <a:pt x="0" y="0"/>
                </a:moveTo>
                <a:lnTo>
                  <a:pt x="5016499" y="0"/>
                </a:lnTo>
                <a:lnTo>
                  <a:pt x="5016499" y="5092483"/>
                </a:lnTo>
                <a:lnTo>
                  <a:pt x="0" y="5092483"/>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77783230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0D036B2-611A-7CBC-FB54-B55FCB3FA0F8}"/>
              </a:ext>
            </a:extLst>
          </p:cNvPr>
          <p:cNvSpPr>
            <a:spLocks noGrp="1"/>
          </p:cNvSpPr>
          <p:nvPr>
            <p:ph type="pic" sz="quarter" idx="10"/>
          </p:nvPr>
        </p:nvSpPr>
        <p:spPr>
          <a:xfrm>
            <a:off x="5016500" y="3429000"/>
            <a:ext cx="6423178" cy="2952750"/>
          </a:xfrm>
          <a:custGeom>
            <a:avLst/>
            <a:gdLst>
              <a:gd name="connsiteX0" fmla="*/ 0 w 6423178"/>
              <a:gd name="connsiteY0" fmla="*/ 0 h 2952750"/>
              <a:gd name="connsiteX1" fmla="*/ 6423178 w 6423178"/>
              <a:gd name="connsiteY1" fmla="*/ 0 h 2952750"/>
              <a:gd name="connsiteX2" fmla="*/ 6423178 w 6423178"/>
              <a:gd name="connsiteY2" fmla="*/ 2952750 h 2952750"/>
              <a:gd name="connsiteX3" fmla="*/ 0 w 6423178"/>
              <a:gd name="connsiteY3" fmla="*/ 2952750 h 2952750"/>
            </a:gdLst>
            <a:ahLst/>
            <a:cxnLst>
              <a:cxn ang="0">
                <a:pos x="connsiteX0" y="connsiteY0"/>
              </a:cxn>
              <a:cxn ang="0">
                <a:pos x="connsiteX1" y="connsiteY1"/>
              </a:cxn>
              <a:cxn ang="0">
                <a:pos x="connsiteX2" y="connsiteY2"/>
              </a:cxn>
              <a:cxn ang="0">
                <a:pos x="connsiteX3" y="connsiteY3"/>
              </a:cxn>
            </a:cxnLst>
            <a:rect l="l" t="t" r="r" b="b"/>
            <a:pathLst>
              <a:path w="6423178" h="2952750">
                <a:moveTo>
                  <a:pt x="0" y="0"/>
                </a:moveTo>
                <a:lnTo>
                  <a:pt x="6423178" y="0"/>
                </a:lnTo>
                <a:lnTo>
                  <a:pt x="6423178" y="2952750"/>
                </a:lnTo>
                <a:lnTo>
                  <a:pt x="0" y="2952750"/>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26703276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5524981-F97A-05AE-62EF-F861C0F104AD}"/>
              </a:ext>
            </a:extLst>
          </p:cNvPr>
          <p:cNvSpPr>
            <a:spLocks noGrp="1"/>
          </p:cNvSpPr>
          <p:nvPr>
            <p:ph type="pic" sz="quarter" idx="10"/>
          </p:nvPr>
        </p:nvSpPr>
        <p:spPr>
          <a:xfrm>
            <a:off x="0" y="0"/>
            <a:ext cx="12192000" cy="3815644"/>
          </a:xfrm>
          <a:custGeom>
            <a:avLst/>
            <a:gdLst>
              <a:gd name="connsiteX0" fmla="*/ 0 w 12192000"/>
              <a:gd name="connsiteY0" fmla="*/ 0 h 3815644"/>
              <a:gd name="connsiteX1" fmla="*/ 12192000 w 12192000"/>
              <a:gd name="connsiteY1" fmla="*/ 0 h 3815644"/>
              <a:gd name="connsiteX2" fmla="*/ 12192000 w 12192000"/>
              <a:gd name="connsiteY2" fmla="*/ 3815644 h 3815644"/>
              <a:gd name="connsiteX3" fmla="*/ 0 w 12192000"/>
              <a:gd name="connsiteY3" fmla="*/ 3815644 h 3815644"/>
            </a:gdLst>
            <a:ahLst/>
            <a:cxnLst>
              <a:cxn ang="0">
                <a:pos x="connsiteX0" y="connsiteY0"/>
              </a:cxn>
              <a:cxn ang="0">
                <a:pos x="connsiteX1" y="connsiteY1"/>
              </a:cxn>
              <a:cxn ang="0">
                <a:pos x="connsiteX2" y="connsiteY2"/>
              </a:cxn>
              <a:cxn ang="0">
                <a:pos x="connsiteX3" y="connsiteY3"/>
              </a:cxn>
            </a:cxnLst>
            <a:rect l="l" t="t" r="r" b="b"/>
            <a:pathLst>
              <a:path w="12192000" h="3815644">
                <a:moveTo>
                  <a:pt x="0" y="0"/>
                </a:moveTo>
                <a:lnTo>
                  <a:pt x="12192000" y="0"/>
                </a:lnTo>
                <a:lnTo>
                  <a:pt x="12192000" y="3815644"/>
                </a:lnTo>
                <a:lnTo>
                  <a:pt x="0" y="3815644"/>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5342800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Place holder">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64C42E41-9C15-C10F-18FA-10525B39A654}"/>
              </a:ext>
            </a:extLst>
          </p:cNvPr>
          <p:cNvSpPr>
            <a:spLocks noGrp="1"/>
          </p:cNvSpPr>
          <p:nvPr>
            <p:ph type="pic" sz="quarter" idx="10"/>
          </p:nvPr>
        </p:nvSpPr>
        <p:spPr>
          <a:xfrm>
            <a:off x="0" y="1"/>
            <a:ext cx="5340350" cy="3429000"/>
          </a:xfrm>
          <a:custGeom>
            <a:avLst/>
            <a:gdLst>
              <a:gd name="connsiteX0" fmla="*/ 0 w 5340350"/>
              <a:gd name="connsiteY0" fmla="*/ 0 h 3429000"/>
              <a:gd name="connsiteX1" fmla="*/ 5340350 w 5340350"/>
              <a:gd name="connsiteY1" fmla="*/ 0 h 3429000"/>
              <a:gd name="connsiteX2" fmla="*/ 5340350 w 5340350"/>
              <a:gd name="connsiteY2" fmla="*/ 3429000 h 3429000"/>
              <a:gd name="connsiteX3" fmla="*/ 0 w 534035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340350" h="3429000">
                <a:moveTo>
                  <a:pt x="0" y="0"/>
                </a:moveTo>
                <a:lnTo>
                  <a:pt x="5340350" y="0"/>
                </a:lnTo>
                <a:lnTo>
                  <a:pt x="5340350" y="3429000"/>
                </a:lnTo>
                <a:lnTo>
                  <a:pt x="0" y="3429000"/>
                </a:lnTo>
                <a:close/>
              </a:path>
            </a:pathLst>
          </a:custGeom>
          <a:solidFill>
            <a:schemeClr val="bg1">
              <a:lumMod val="85000"/>
            </a:schemeClr>
          </a:solidFill>
        </p:spPr>
        <p:txBody>
          <a:bodyPr wrap="square">
            <a:noAutofit/>
          </a:bodyPr>
          <a:lstStyle/>
          <a:p>
            <a:endParaRPr lang="en-US"/>
          </a:p>
        </p:txBody>
      </p:sp>
      <p:sp>
        <p:nvSpPr>
          <p:cNvPr id="16" name="Picture Placeholder 15">
            <a:extLst>
              <a:ext uri="{FF2B5EF4-FFF2-40B4-BE49-F238E27FC236}">
                <a16:creationId xmlns:a16="http://schemas.microsoft.com/office/drawing/2014/main" id="{7B9CE210-C84D-7925-782F-D81C20E1AD66}"/>
              </a:ext>
            </a:extLst>
          </p:cNvPr>
          <p:cNvSpPr>
            <a:spLocks noGrp="1"/>
          </p:cNvSpPr>
          <p:nvPr>
            <p:ph type="pic" sz="quarter" idx="11"/>
          </p:nvPr>
        </p:nvSpPr>
        <p:spPr>
          <a:xfrm>
            <a:off x="5979619"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
        <p:nvSpPr>
          <p:cNvPr id="15" name="Picture Placeholder 14">
            <a:extLst>
              <a:ext uri="{FF2B5EF4-FFF2-40B4-BE49-F238E27FC236}">
                <a16:creationId xmlns:a16="http://schemas.microsoft.com/office/drawing/2014/main" id="{A0521219-839F-EA43-3CD6-F106991D7EBF}"/>
              </a:ext>
            </a:extLst>
          </p:cNvPr>
          <p:cNvSpPr>
            <a:spLocks noGrp="1"/>
          </p:cNvSpPr>
          <p:nvPr>
            <p:ph type="pic" sz="quarter" idx="12"/>
          </p:nvPr>
        </p:nvSpPr>
        <p:spPr>
          <a:xfrm>
            <a:off x="7838428"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
        <p:nvSpPr>
          <p:cNvPr id="14" name="Picture Placeholder 13">
            <a:extLst>
              <a:ext uri="{FF2B5EF4-FFF2-40B4-BE49-F238E27FC236}">
                <a16:creationId xmlns:a16="http://schemas.microsoft.com/office/drawing/2014/main" id="{9DB71C57-2192-6D9D-DA82-48536C5F2148}"/>
              </a:ext>
            </a:extLst>
          </p:cNvPr>
          <p:cNvSpPr>
            <a:spLocks noGrp="1"/>
          </p:cNvSpPr>
          <p:nvPr>
            <p:ph type="pic" sz="quarter" idx="13"/>
          </p:nvPr>
        </p:nvSpPr>
        <p:spPr>
          <a:xfrm>
            <a:off x="9697237"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356148183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FC31C26-3F72-FD01-A68B-322A569C7631}"/>
              </a:ext>
            </a:extLst>
          </p:cNvPr>
          <p:cNvSpPr>
            <a:spLocks noGrp="1"/>
          </p:cNvSpPr>
          <p:nvPr>
            <p:ph type="pic" sz="quarter" idx="10"/>
          </p:nvPr>
        </p:nvSpPr>
        <p:spPr>
          <a:xfrm>
            <a:off x="0" y="0"/>
            <a:ext cx="5340349" cy="6857999"/>
          </a:xfrm>
          <a:custGeom>
            <a:avLst/>
            <a:gdLst>
              <a:gd name="connsiteX0" fmla="*/ 0 w 5340349"/>
              <a:gd name="connsiteY0" fmla="*/ 0 h 6857999"/>
              <a:gd name="connsiteX1" fmla="*/ 5340349 w 5340349"/>
              <a:gd name="connsiteY1" fmla="*/ 0 h 6857999"/>
              <a:gd name="connsiteX2" fmla="*/ 5340349 w 5340349"/>
              <a:gd name="connsiteY2" fmla="*/ 6857999 h 6857999"/>
              <a:gd name="connsiteX3" fmla="*/ 0 w 534034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5340349" h="6857999">
                <a:moveTo>
                  <a:pt x="0" y="0"/>
                </a:moveTo>
                <a:lnTo>
                  <a:pt x="5340349" y="0"/>
                </a:lnTo>
                <a:lnTo>
                  <a:pt x="5340349" y="6857999"/>
                </a:lnTo>
                <a:lnTo>
                  <a:pt x="0" y="6857999"/>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35669346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0A1D5-1EAD-526D-D712-456FE7105165}"/>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435F064D-4878-66CF-3A85-0A835E7BA0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227E745-70FB-CA29-A5D0-7A6969447C3E}"/>
              </a:ext>
            </a:extLst>
          </p:cNvPr>
          <p:cNvSpPr>
            <a:spLocks noGrp="1"/>
          </p:cNvSpPr>
          <p:nvPr>
            <p:ph type="dt" sz="half" idx="10"/>
          </p:nvPr>
        </p:nvSpPr>
        <p:spPr/>
        <p:txBody>
          <a:bodyPr/>
          <a:lstStyle/>
          <a:p>
            <a:fld id="{7736419E-E1DD-4A86-9AE7-F7D90D3360C4}" type="datetimeFigureOut">
              <a:rPr lang="en-ID" smtClean="0"/>
              <a:t>07/05/2025</a:t>
            </a:fld>
            <a:endParaRPr lang="en-ID"/>
          </a:p>
        </p:txBody>
      </p:sp>
      <p:sp>
        <p:nvSpPr>
          <p:cNvPr id="5" name="Footer Placeholder 4">
            <a:extLst>
              <a:ext uri="{FF2B5EF4-FFF2-40B4-BE49-F238E27FC236}">
                <a16:creationId xmlns:a16="http://schemas.microsoft.com/office/drawing/2014/main" id="{9D417528-EADA-C39F-21F8-00C86066148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11AC4D12-D479-82E7-FF11-8F95F266B971}"/>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1364544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A20B1-19B3-DE1F-3985-F9D09DBB00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805022C9-BAF4-1262-3785-71AFA363AA7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D94180-58C3-484A-5B50-1F255FDE3E13}"/>
              </a:ext>
            </a:extLst>
          </p:cNvPr>
          <p:cNvSpPr>
            <a:spLocks noGrp="1"/>
          </p:cNvSpPr>
          <p:nvPr>
            <p:ph type="dt" sz="half" idx="10"/>
          </p:nvPr>
        </p:nvSpPr>
        <p:spPr/>
        <p:txBody>
          <a:bodyPr/>
          <a:lstStyle/>
          <a:p>
            <a:fld id="{7736419E-E1DD-4A86-9AE7-F7D90D3360C4}" type="datetimeFigureOut">
              <a:rPr lang="en-ID" smtClean="0"/>
              <a:t>07/05/2025</a:t>
            </a:fld>
            <a:endParaRPr lang="en-ID"/>
          </a:p>
        </p:txBody>
      </p:sp>
      <p:sp>
        <p:nvSpPr>
          <p:cNvPr id="5" name="Footer Placeholder 4">
            <a:extLst>
              <a:ext uri="{FF2B5EF4-FFF2-40B4-BE49-F238E27FC236}">
                <a16:creationId xmlns:a16="http://schemas.microsoft.com/office/drawing/2014/main" id="{7E023A9F-56E1-7415-9EE3-965A4FBCAAB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002D14BD-8281-D84F-5770-A77B2802A273}"/>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7263567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A0701-A177-3781-BE7B-BEFA9343AA9F}"/>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2646C391-7490-2B5D-CF20-F4EE0BF5F834}"/>
              </a:ext>
            </a:extLst>
          </p:cNvPr>
          <p:cNvSpPr>
            <a:spLocks noGrp="1"/>
          </p:cNvSpPr>
          <p:nvPr>
            <p:ph type="dt" sz="half" idx="10"/>
          </p:nvPr>
        </p:nvSpPr>
        <p:spPr/>
        <p:txBody>
          <a:bodyPr/>
          <a:lstStyle/>
          <a:p>
            <a:fld id="{7736419E-E1DD-4A86-9AE7-F7D90D3360C4}" type="datetimeFigureOut">
              <a:rPr lang="en-ID" smtClean="0"/>
              <a:t>07/05/2025</a:t>
            </a:fld>
            <a:endParaRPr lang="en-ID"/>
          </a:p>
        </p:txBody>
      </p:sp>
      <p:sp>
        <p:nvSpPr>
          <p:cNvPr id="4" name="Footer Placeholder 3">
            <a:extLst>
              <a:ext uri="{FF2B5EF4-FFF2-40B4-BE49-F238E27FC236}">
                <a16:creationId xmlns:a16="http://schemas.microsoft.com/office/drawing/2014/main" id="{03C53291-5830-65B4-DD3C-2314B871CB91}"/>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B475CC59-D5C1-9E66-1C57-6D7059118B40}"/>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9283167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97DE4A-665E-8A92-70A6-D582909FA507}"/>
              </a:ext>
            </a:extLst>
          </p:cNvPr>
          <p:cNvSpPr>
            <a:spLocks noGrp="1"/>
          </p:cNvSpPr>
          <p:nvPr>
            <p:ph type="dt" sz="half" idx="10"/>
          </p:nvPr>
        </p:nvSpPr>
        <p:spPr/>
        <p:txBody>
          <a:bodyPr/>
          <a:lstStyle/>
          <a:p>
            <a:fld id="{7736419E-E1DD-4A86-9AE7-F7D90D3360C4}" type="datetimeFigureOut">
              <a:rPr lang="en-ID" smtClean="0"/>
              <a:t>07/05/2025</a:t>
            </a:fld>
            <a:endParaRPr lang="en-ID"/>
          </a:p>
        </p:txBody>
      </p:sp>
      <p:sp>
        <p:nvSpPr>
          <p:cNvPr id="3" name="Footer Placeholder 2">
            <a:extLst>
              <a:ext uri="{FF2B5EF4-FFF2-40B4-BE49-F238E27FC236}">
                <a16:creationId xmlns:a16="http://schemas.microsoft.com/office/drawing/2014/main" id="{9E30F473-3BE3-2F17-E498-7C8BDFD517A2}"/>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7C4ADFEB-4870-FC88-E213-5FFA83006585}"/>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886585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DBEF852-81CD-239F-9D5A-E013312A5DD8}"/>
              </a:ext>
            </a:extLst>
          </p:cNvPr>
          <p:cNvSpPr>
            <a:spLocks noGrp="1"/>
          </p:cNvSpPr>
          <p:nvPr>
            <p:ph type="pic" sz="quarter" idx="10"/>
          </p:nvPr>
        </p:nvSpPr>
        <p:spPr>
          <a:xfrm>
            <a:off x="6851650" y="476250"/>
            <a:ext cx="4573588" cy="5905500"/>
          </a:xfrm>
          <a:custGeom>
            <a:avLst/>
            <a:gdLst>
              <a:gd name="connsiteX0" fmla="*/ 0 w 4573588"/>
              <a:gd name="connsiteY0" fmla="*/ 0 h 5905500"/>
              <a:gd name="connsiteX1" fmla="*/ 4573588 w 4573588"/>
              <a:gd name="connsiteY1" fmla="*/ 0 h 5905500"/>
              <a:gd name="connsiteX2" fmla="*/ 4573588 w 4573588"/>
              <a:gd name="connsiteY2" fmla="*/ 5905500 h 5905500"/>
              <a:gd name="connsiteX3" fmla="*/ 0 w 4573588"/>
              <a:gd name="connsiteY3" fmla="*/ 5905500 h 5905500"/>
            </a:gdLst>
            <a:ahLst/>
            <a:cxnLst>
              <a:cxn ang="0">
                <a:pos x="connsiteX0" y="connsiteY0"/>
              </a:cxn>
              <a:cxn ang="0">
                <a:pos x="connsiteX1" y="connsiteY1"/>
              </a:cxn>
              <a:cxn ang="0">
                <a:pos x="connsiteX2" y="connsiteY2"/>
              </a:cxn>
              <a:cxn ang="0">
                <a:pos x="connsiteX3" y="connsiteY3"/>
              </a:cxn>
            </a:cxnLst>
            <a:rect l="l" t="t" r="r" b="b"/>
            <a:pathLst>
              <a:path w="4573588" h="5905500">
                <a:moveTo>
                  <a:pt x="0" y="0"/>
                </a:moveTo>
                <a:lnTo>
                  <a:pt x="4573588" y="0"/>
                </a:lnTo>
                <a:lnTo>
                  <a:pt x="4573588" y="5905500"/>
                </a:lnTo>
                <a:lnTo>
                  <a:pt x="0" y="5905500"/>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9295554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C13766-CC51-075D-615C-9EF59BC2C1AA}"/>
              </a:ext>
            </a:extLst>
          </p:cNvPr>
          <p:cNvSpPr>
            <a:spLocks noGrp="1"/>
          </p:cNvSpPr>
          <p:nvPr>
            <p:ph type="pic" sz="quarter" idx="10"/>
          </p:nvPr>
        </p:nvSpPr>
        <p:spPr>
          <a:xfrm>
            <a:off x="6851650" y="1378706"/>
            <a:ext cx="4573588" cy="3658945"/>
          </a:xfrm>
          <a:custGeom>
            <a:avLst/>
            <a:gdLst>
              <a:gd name="connsiteX0" fmla="*/ 0 w 4573588"/>
              <a:gd name="connsiteY0" fmla="*/ 0 h 3658945"/>
              <a:gd name="connsiteX1" fmla="*/ 4573588 w 4573588"/>
              <a:gd name="connsiteY1" fmla="*/ 0 h 3658945"/>
              <a:gd name="connsiteX2" fmla="*/ 4573588 w 4573588"/>
              <a:gd name="connsiteY2" fmla="*/ 3658945 h 3658945"/>
              <a:gd name="connsiteX3" fmla="*/ 0 w 4573588"/>
              <a:gd name="connsiteY3" fmla="*/ 3658945 h 3658945"/>
            </a:gdLst>
            <a:ahLst/>
            <a:cxnLst>
              <a:cxn ang="0">
                <a:pos x="connsiteX0" y="connsiteY0"/>
              </a:cxn>
              <a:cxn ang="0">
                <a:pos x="connsiteX1" y="connsiteY1"/>
              </a:cxn>
              <a:cxn ang="0">
                <a:pos x="connsiteX2" y="connsiteY2"/>
              </a:cxn>
              <a:cxn ang="0">
                <a:pos x="connsiteX3" y="connsiteY3"/>
              </a:cxn>
            </a:cxnLst>
            <a:rect l="l" t="t" r="r" b="b"/>
            <a:pathLst>
              <a:path w="4573588" h="3658945">
                <a:moveTo>
                  <a:pt x="0" y="0"/>
                </a:moveTo>
                <a:lnTo>
                  <a:pt x="4573588" y="0"/>
                </a:lnTo>
                <a:lnTo>
                  <a:pt x="4573588" y="3658945"/>
                </a:lnTo>
                <a:lnTo>
                  <a:pt x="0" y="3658945"/>
                </a:lnTo>
                <a:close/>
              </a:path>
            </a:pathLst>
          </a:custGeom>
          <a:solidFill>
            <a:schemeClr val="bg2"/>
          </a:solidFill>
        </p:spPr>
        <p:txBody>
          <a:bodyPr wrap="square">
            <a:noAutofit/>
          </a:bodyPr>
          <a:lstStyle/>
          <a:p>
            <a:endParaRPr lang="en-US"/>
          </a:p>
        </p:txBody>
      </p:sp>
      <p:sp>
        <p:nvSpPr>
          <p:cNvPr id="10" name="Picture Placeholder 9">
            <a:extLst>
              <a:ext uri="{FF2B5EF4-FFF2-40B4-BE49-F238E27FC236}">
                <a16:creationId xmlns:a16="http://schemas.microsoft.com/office/drawing/2014/main" id="{EC258C81-F93B-E540-F41E-446CB1268629}"/>
              </a:ext>
            </a:extLst>
          </p:cNvPr>
          <p:cNvSpPr>
            <a:spLocks noGrp="1"/>
          </p:cNvSpPr>
          <p:nvPr>
            <p:ph type="pic" sz="quarter" idx="11"/>
          </p:nvPr>
        </p:nvSpPr>
        <p:spPr>
          <a:xfrm>
            <a:off x="1" y="0"/>
            <a:ext cx="3503613" cy="6858002"/>
          </a:xfrm>
          <a:custGeom>
            <a:avLst/>
            <a:gdLst>
              <a:gd name="connsiteX0" fmla="*/ 0 w 3503613"/>
              <a:gd name="connsiteY0" fmla="*/ 0 h 6858002"/>
              <a:gd name="connsiteX1" fmla="*/ 3503613 w 3503613"/>
              <a:gd name="connsiteY1" fmla="*/ 0 h 6858002"/>
              <a:gd name="connsiteX2" fmla="*/ 3503613 w 3503613"/>
              <a:gd name="connsiteY2" fmla="*/ 6858002 h 6858002"/>
              <a:gd name="connsiteX3" fmla="*/ 0 w 3503613"/>
              <a:gd name="connsiteY3" fmla="*/ 6858002 h 6858002"/>
            </a:gdLst>
            <a:ahLst/>
            <a:cxnLst>
              <a:cxn ang="0">
                <a:pos x="connsiteX0" y="connsiteY0"/>
              </a:cxn>
              <a:cxn ang="0">
                <a:pos x="connsiteX1" y="connsiteY1"/>
              </a:cxn>
              <a:cxn ang="0">
                <a:pos x="connsiteX2" y="connsiteY2"/>
              </a:cxn>
              <a:cxn ang="0">
                <a:pos x="connsiteX3" y="connsiteY3"/>
              </a:cxn>
            </a:cxnLst>
            <a:rect l="l" t="t" r="r" b="b"/>
            <a:pathLst>
              <a:path w="3503613" h="6858002">
                <a:moveTo>
                  <a:pt x="0" y="0"/>
                </a:moveTo>
                <a:lnTo>
                  <a:pt x="3503613" y="0"/>
                </a:lnTo>
                <a:lnTo>
                  <a:pt x="3503613" y="6858002"/>
                </a:lnTo>
                <a:lnTo>
                  <a:pt x="0" y="6858002"/>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192773444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0A63A0F-9948-B4D7-8CCF-5376235D1CE6}"/>
              </a:ext>
            </a:extLst>
          </p:cNvPr>
          <p:cNvSpPr>
            <a:spLocks noGrp="1"/>
          </p:cNvSpPr>
          <p:nvPr>
            <p:ph type="pic" sz="quarter" idx="10"/>
          </p:nvPr>
        </p:nvSpPr>
        <p:spPr>
          <a:xfrm>
            <a:off x="4116389" y="0"/>
            <a:ext cx="3635374" cy="6858000"/>
          </a:xfrm>
          <a:custGeom>
            <a:avLst/>
            <a:gdLst>
              <a:gd name="connsiteX0" fmla="*/ 0 w 3635374"/>
              <a:gd name="connsiteY0" fmla="*/ 0 h 6858000"/>
              <a:gd name="connsiteX1" fmla="*/ 3635374 w 3635374"/>
              <a:gd name="connsiteY1" fmla="*/ 0 h 6858000"/>
              <a:gd name="connsiteX2" fmla="*/ 3635374 w 3635374"/>
              <a:gd name="connsiteY2" fmla="*/ 6858000 h 6858000"/>
              <a:gd name="connsiteX3" fmla="*/ 0 w 363537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635374" h="6858000">
                <a:moveTo>
                  <a:pt x="0" y="0"/>
                </a:moveTo>
                <a:lnTo>
                  <a:pt x="3635374" y="0"/>
                </a:lnTo>
                <a:lnTo>
                  <a:pt x="3635374" y="6858000"/>
                </a:lnTo>
                <a:lnTo>
                  <a:pt x="0" y="685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2689067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Place holder">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1E36541D-C672-7F66-BE89-1CFD3B7F532B}"/>
              </a:ext>
            </a:extLst>
          </p:cNvPr>
          <p:cNvSpPr>
            <a:spLocks noGrp="1"/>
          </p:cNvSpPr>
          <p:nvPr>
            <p:ph type="pic" sz="quarter" idx="10"/>
          </p:nvPr>
        </p:nvSpPr>
        <p:spPr>
          <a:xfrm>
            <a:off x="4116388" y="0"/>
            <a:ext cx="4343401" cy="6858000"/>
          </a:xfrm>
          <a:custGeom>
            <a:avLst/>
            <a:gdLst>
              <a:gd name="connsiteX0" fmla="*/ 0 w 4343401"/>
              <a:gd name="connsiteY0" fmla="*/ 0 h 6858000"/>
              <a:gd name="connsiteX1" fmla="*/ 4343401 w 4343401"/>
              <a:gd name="connsiteY1" fmla="*/ 0 h 6858000"/>
              <a:gd name="connsiteX2" fmla="*/ 4343401 w 4343401"/>
              <a:gd name="connsiteY2" fmla="*/ 6858000 h 6858000"/>
              <a:gd name="connsiteX3" fmla="*/ 0 w 434340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43401" h="6858000">
                <a:moveTo>
                  <a:pt x="0" y="0"/>
                </a:moveTo>
                <a:lnTo>
                  <a:pt x="4343401" y="0"/>
                </a:lnTo>
                <a:lnTo>
                  <a:pt x="4343401" y="6858000"/>
                </a:lnTo>
                <a:lnTo>
                  <a:pt x="0" y="6858000"/>
                </a:lnTo>
                <a:close/>
              </a:path>
            </a:pathLst>
          </a:custGeom>
          <a:solidFill>
            <a:schemeClr val="bg1">
              <a:lumMod val="75000"/>
            </a:schemeClr>
          </a:solidFill>
        </p:spPr>
        <p:txBody>
          <a:bodyPr wrap="square">
            <a:noAutofit/>
          </a:bodyPr>
          <a:lstStyle/>
          <a:p>
            <a:endParaRPr lang="en-US"/>
          </a:p>
        </p:txBody>
      </p:sp>
      <p:sp>
        <p:nvSpPr>
          <p:cNvPr id="16" name="Picture Placeholder 15">
            <a:extLst>
              <a:ext uri="{FF2B5EF4-FFF2-40B4-BE49-F238E27FC236}">
                <a16:creationId xmlns:a16="http://schemas.microsoft.com/office/drawing/2014/main" id="{EF44F0C3-181E-5621-D7A9-9EA60C214566}"/>
              </a:ext>
            </a:extLst>
          </p:cNvPr>
          <p:cNvSpPr>
            <a:spLocks noGrp="1"/>
          </p:cNvSpPr>
          <p:nvPr>
            <p:ph type="pic" sz="quarter" idx="11"/>
          </p:nvPr>
        </p:nvSpPr>
        <p:spPr>
          <a:xfrm>
            <a:off x="7506385" y="500207"/>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
        <p:nvSpPr>
          <p:cNvPr id="17" name="Picture Placeholder 16">
            <a:extLst>
              <a:ext uri="{FF2B5EF4-FFF2-40B4-BE49-F238E27FC236}">
                <a16:creationId xmlns:a16="http://schemas.microsoft.com/office/drawing/2014/main" id="{AB01F8A0-50DF-37DA-853F-EE8E8336246E}"/>
              </a:ext>
            </a:extLst>
          </p:cNvPr>
          <p:cNvSpPr>
            <a:spLocks noGrp="1"/>
          </p:cNvSpPr>
          <p:nvPr>
            <p:ph type="pic" sz="quarter" idx="12"/>
          </p:nvPr>
        </p:nvSpPr>
        <p:spPr>
          <a:xfrm>
            <a:off x="7506385" y="2501670"/>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
        <p:nvSpPr>
          <p:cNvPr id="18" name="Picture Placeholder 17">
            <a:extLst>
              <a:ext uri="{FF2B5EF4-FFF2-40B4-BE49-F238E27FC236}">
                <a16:creationId xmlns:a16="http://schemas.microsoft.com/office/drawing/2014/main" id="{FF9F8F80-99E5-1D2A-2459-BE8A9D56F615}"/>
              </a:ext>
            </a:extLst>
          </p:cNvPr>
          <p:cNvSpPr>
            <a:spLocks noGrp="1"/>
          </p:cNvSpPr>
          <p:nvPr>
            <p:ph type="pic" sz="quarter" idx="13"/>
          </p:nvPr>
        </p:nvSpPr>
        <p:spPr>
          <a:xfrm>
            <a:off x="7506385" y="4503133"/>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36535462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Place holder">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A114AE69-AC7E-47FA-3C5B-A3E92C92C62A}"/>
              </a:ext>
            </a:extLst>
          </p:cNvPr>
          <p:cNvSpPr>
            <a:spLocks noGrp="1"/>
          </p:cNvSpPr>
          <p:nvPr>
            <p:ph type="pic" sz="quarter" idx="10"/>
          </p:nvPr>
        </p:nvSpPr>
        <p:spPr>
          <a:xfrm>
            <a:off x="766763" y="476250"/>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5" name="Picture Placeholder 14">
            <a:extLst>
              <a:ext uri="{FF2B5EF4-FFF2-40B4-BE49-F238E27FC236}">
                <a16:creationId xmlns:a16="http://schemas.microsoft.com/office/drawing/2014/main" id="{57D39418-74EC-F179-EF14-AA05CC94E83B}"/>
              </a:ext>
            </a:extLst>
          </p:cNvPr>
          <p:cNvSpPr>
            <a:spLocks noGrp="1"/>
          </p:cNvSpPr>
          <p:nvPr>
            <p:ph type="pic" sz="quarter" idx="11"/>
          </p:nvPr>
        </p:nvSpPr>
        <p:spPr>
          <a:xfrm>
            <a:off x="3846161" y="3470983"/>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3" name="Picture Placeholder 12">
            <a:extLst>
              <a:ext uri="{FF2B5EF4-FFF2-40B4-BE49-F238E27FC236}">
                <a16:creationId xmlns:a16="http://schemas.microsoft.com/office/drawing/2014/main" id="{DA8CFE84-1047-14AC-714F-D20B901B1021}"/>
              </a:ext>
            </a:extLst>
          </p:cNvPr>
          <p:cNvSpPr>
            <a:spLocks noGrp="1"/>
          </p:cNvSpPr>
          <p:nvPr>
            <p:ph type="pic" sz="quarter" idx="12"/>
          </p:nvPr>
        </p:nvSpPr>
        <p:spPr>
          <a:xfrm>
            <a:off x="6925559" y="476250"/>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2" name="Picture Placeholder 11">
            <a:extLst>
              <a:ext uri="{FF2B5EF4-FFF2-40B4-BE49-F238E27FC236}">
                <a16:creationId xmlns:a16="http://schemas.microsoft.com/office/drawing/2014/main" id="{E8AD2FD2-D960-3E00-2BBD-C6757BDD45FD}"/>
              </a:ext>
            </a:extLst>
          </p:cNvPr>
          <p:cNvSpPr>
            <a:spLocks noGrp="1"/>
          </p:cNvSpPr>
          <p:nvPr>
            <p:ph type="pic" sz="quarter" idx="13"/>
          </p:nvPr>
        </p:nvSpPr>
        <p:spPr>
          <a:xfrm>
            <a:off x="9999991" y="476249"/>
            <a:ext cx="2192009" cy="5905501"/>
          </a:xfrm>
          <a:custGeom>
            <a:avLst/>
            <a:gdLst>
              <a:gd name="connsiteX0" fmla="*/ 0 w 2192009"/>
              <a:gd name="connsiteY0" fmla="*/ 0 h 5905501"/>
              <a:gd name="connsiteX1" fmla="*/ 2192009 w 2192009"/>
              <a:gd name="connsiteY1" fmla="*/ 0 h 5905501"/>
              <a:gd name="connsiteX2" fmla="*/ 2192009 w 2192009"/>
              <a:gd name="connsiteY2" fmla="*/ 5905501 h 5905501"/>
              <a:gd name="connsiteX3" fmla="*/ 0 w 2192009"/>
              <a:gd name="connsiteY3" fmla="*/ 5905501 h 5905501"/>
            </a:gdLst>
            <a:ahLst/>
            <a:cxnLst>
              <a:cxn ang="0">
                <a:pos x="connsiteX0" y="connsiteY0"/>
              </a:cxn>
              <a:cxn ang="0">
                <a:pos x="connsiteX1" y="connsiteY1"/>
              </a:cxn>
              <a:cxn ang="0">
                <a:pos x="connsiteX2" y="connsiteY2"/>
              </a:cxn>
              <a:cxn ang="0">
                <a:pos x="connsiteX3" y="connsiteY3"/>
              </a:cxn>
            </a:cxnLst>
            <a:rect l="l" t="t" r="r" b="b"/>
            <a:pathLst>
              <a:path w="2192009" h="5905501">
                <a:moveTo>
                  <a:pt x="0" y="0"/>
                </a:moveTo>
                <a:lnTo>
                  <a:pt x="2192009" y="0"/>
                </a:lnTo>
                <a:lnTo>
                  <a:pt x="2192009" y="5905501"/>
                </a:lnTo>
                <a:lnTo>
                  <a:pt x="0" y="5905501"/>
                </a:lnTo>
                <a:close/>
              </a:path>
            </a:pathLst>
          </a:custGeom>
          <a:solidFill>
            <a:schemeClr val="bg1">
              <a:lumMod val="85000"/>
            </a:schemeClr>
          </a:solidFill>
        </p:spPr>
        <p:txBody>
          <a:bodyPr wrap="square">
            <a:noAutofit/>
          </a:bodyPr>
          <a:lstStyle/>
          <a:p>
            <a:endParaRPr lang="en-US" dirty="0"/>
          </a:p>
        </p:txBody>
      </p:sp>
    </p:spTree>
    <p:extLst>
      <p:ext uri="{BB962C8B-B14F-4D97-AF65-F5344CB8AC3E}">
        <p14:creationId xmlns:p14="http://schemas.microsoft.com/office/powerpoint/2010/main" val="24798732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BF1A453-F6DC-A9A1-0257-C4AE6B00A103}"/>
              </a:ext>
            </a:extLst>
          </p:cNvPr>
          <p:cNvSpPr>
            <a:spLocks noGrp="1"/>
          </p:cNvSpPr>
          <p:nvPr>
            <p:ph type="pic" sz="quarter" idx="10"/>
          </p:nvPr>
        </p:nvSpPr>
        <p:spPr>
          <a:xfrm>
            <a:off x="7751763" y="0"/>
            <a:ext cx="4440238" cy="6858000"/>
          </a:xfrm>
          <a:custGeom>
            <a:avLst/>
            <a:gdLst>
              <a:gd name="connsiteX0" fmla="*/ 0 w 4440238"/>
              <a:gd name="connsiteY0" fmla="*/ 0 h 6858000"/>
              <a:gd name="connsiteX1" fmla="*/ 4440238 w 4440238"/>
              <a:gd name="connsiteY1" fmla="*/ 0 h 6858000"/>
              <a:gd name="connsiteX2" fmla="*/ 4440238 w 4440238"/>
              <a:gd name="connsiteY2" fmla="*/ 6858000 h 6858000"/>
              <a:gd name="connsiteX3" fmla="*/ 0 w 444023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40238" h="6858000">
                <a:moveTo>
                  <a:pt x="0" y="0"/>
                </a:moveTo>
                <a:lnTo>
                  <a:pt x="4440238" y="0"/>
                </a:lnTo>
                <a:lnTo>
                  <a:pt x="4440238" y="6858000"/>
                </a:lnTo>
                <a:lnTo>
                  <a:pt x="0" y="685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1665782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1B1373A8-9EAF-2A62-D37F-0EE1AAD9F17E}"/>
              </a:ext>
            </a:extLst>
          </p:cNvPr>
          <p:cNvSpPr>
            <a:spLocks noGrp="1"/>
          </p:cNvSpPr>
          <p:nvPr>
            <p:ph type="pic" sz="quarter" idx="10"/>
          </p:nvPr>
        </p:nvSpPr>
        <p:spPr>
          <a:xfrm>
            <a:off x="1" y="0"/>
            <a:ext cx="5016499" cy="3904113"/>
          </a:xfrm>
          <a:custGeom>
            <a:avLst/>
            <a:gdLst>
              <a:gd name="connsiteX0" fmla="*/ 0 w 5016499"/>
              <a:gd name="connsiteY0" fmla="*/ 0 h 3904113"/>
              <a:gd name="connsiteX1" fmla="*/ 5016499 w 5016499"/>
              <a:gd name="connsiteY1" fmla="*/ 0 h 3904113"/>
              <a:gd name="connsiteX2" fmla="*/ 5016499 w 5016499"/>
              <a:gd name="connsiteY2" fmla="*/ 3904113 h 3904113"/>
              <a:gd name="connsiteX3" fmla="*/ 0 w 5016499"/>
              <a:gd name="connsiteY3" fmla="*/ 3904113 h 3904113"/>
            </a:gdLst>
            <a:ahLst/>
            <a:cxnLst>
              <a:cxn ang="0">
                <a:pos x="connsiteX0" y="connsiteY0"/>
              </a:cxn>
              <a:cxn ang="0">
                <a:pos x="connsiteX1" y="connsiteY1"/>
              </a:cxn>
              <a:cxn ang="0">
                <a:pos x="connsiteX2" y="connsiteY2"/>
              </a:cxn>
              <a:cxn ang="0">
                <a:pos x="connsiteX3" y="connsiteY3"/>
              </a:cxn>
            </a:cxnLst>
            <a:rect l="l" t="t" r="r" b="b"/>
            <a:pathLst>
              <a:path w="5016499" h="3904113">
                <a:moveTo>
                  <a:pt x="0" y="0"/>
                </a:moveTo>
                <a:lnTo>
                  <a:pt x="5016499" y="0"/>
                </a:lnTo>
                <a:lnTo>
                  <a:pt x="5016499" y="3904113"/>
                </a:lnTo>
                <a:lnTo>
                  <a:pt x="0" y="3904113"/>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35727704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A0BD262-A755-474C-87D0-38836C6C480B}"/>
              </a:ext>
            </a:extLst>
          </p:cNvPr>
          <p:cNvSpPr>
            <a:spLocks noGrp="1"/>
          </p:cNvSpPr>
          <p:nvPr>
            <p:ph type="pic" sz="quarter" idx="10"/>
          </p:nvPr>
        </p:nvSpPr>
        <p:spPr>
          <a:xfrm>
            <a:off x="766760" y="476250"/>
            <a:ext cx="9214367" cy="4116770"/>
          </a:xfrm>
          <a:custGeom>
            <a:avLst/>
            <a:gdLst>
              <a:gd name="connsiteX0" fmla="*/ 0 w 9214367"/>
              <a:gd name="connsiteY0" fmla="*/ 0 h 4116770"/>
              <a:gd name="connsiteX1" fmla="*/ 9214367 w 9214367"/>
              <a:gd name="connsiteY1" fmla="*/ 0 h 4116770"/>
              <a:gd name="connsiteX2" fmla="*/ 9214367 w 9214367"/>
              <a:gd name="connsiteY2" fmla="*/ 4116770 h 4116770"/>
              <a:gd name="connsiteX3" fmla="*/ 0 w 9214367"/>
              <a:gd name="connsiteY3" fmla="*/ 4116770 h 4116770"/>
            </a:gdLst>
            <a:ahLst/>
            <a:cxnLst>
              <a:cxn ang="0">
                <a:pos x="connsiteX0" y="connsiteY0"/>
              </a:cxn>
              <a:cxn ang="0">
                <a:pos x="connsiteX1" y="connsiteY1"/>
              </a:cxn>
              <a:cxn ang="0">
                <a:pos x="connsiteX2" y="connsiteY2"/>
              </a:cxn>
              <a:cxn ang="0">
                <a:pos x="connsiteX3" y="connsiteY3"/>
              </a:cxn>
            </a:cxnLst>
            <a:rect l="l" t="t" r="r" b="b"/>
            <a:pathLst>
              <a:path w="9214367" h="4116770">
                <a:moveTo>
                  <a:pt x="0" y="0"/>
                </a:moveTo>
                <a:lnTo>
                  <a:pt x="9214367" y="0"/>
                </a:lnTo>
                <a:lnTo>
                  <a:pt x="9214367" y="4116770"/>
                </a:lnTo>
                <a:lnTo>
                  <a:pt x="0" y="411677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29722972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2EA71F-8D7A-B182-1F2E-AF1C179ACB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5A9DC379-E389-612B-3E63-4BFF1821B2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3F46FF4-5B0A-49F2-AD92-483112C2B1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736419E-E1DD-4A86-9AE7-F7D90D3360C4}" type="datetimeFigureOut">
              <a:rPr lang="en-ID" smtClean="0"/>
              <a:t>07/05/2025</a:t>
            </a:fld>
            <a:endParaRPr lang="en-ID"/>
          </a:p>
        </p:txBody>
      </p:sp>
      <p:sp>
        <p:nvSpPr>
          <p:cNvPr id="5" name="Footer Placeholder 4">
            <a:extLst>
              <a:ext uri="{FF2B5EF4-FFF2-40B4-BE49-F238E27FC236}">
                <a16:creationId xmlns:a16="http://schemas.microsoft.com/office/drawing/2014/main" id="{2D3595A0-E860-E6CC-C804-64F37D0542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D"/>
          </a:p>
        </p:txBody>
      </p:sp>
      <p:sp>
        <p:nvSpPr>
          <p:cNvPr id="6" name="Slide Number Placeholder 5">
            <a:extLst>
              <a:ext uri="{FF2B5EF4-FFF2-40B4-BE49-F238E27FC236}">
                <a16:creationId xmlns:a16="http://schemas.microsoft.com/office/drawing/2014/main" id="{C9DFBE6B-D681-621F-648C-27491EBB5B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F2E4D08-64A8-493B-867B-922DAB2C3914}" type="slidenum">
              <a:rPr lang="en-ID" smtClean="0"/>
              <a:t>‹Nº›</a:t>
            </a:fld>
            <a:endParaRPr lang="en-ID"/>
          </a:p>
        </p:txBody>
      </p:sp>
    </p:spTree>
    <p:extLst>
      <p:ext uri="{BB962C8B-B14F-4D97-AF65-F5344CB8AC3E}">
        <p14:creationId xmlns:p14="http://schemas.microsoft.com/office/powerpoint/2010/main" val="2210695982"/>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50" r:id="rId16"/>
    <p:sldLayoutId id="2147483651" r:id="rId17"/>
    <p:sldLayoutId id="2147483654" r:id="rId18"/>
    <p:sldLayoutId id="2147483655"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483" userDrawn="1">
          <p15:clr>
            <a:srgbClr val="F26B43"/>
          </p15:clr>
        </p15:guide>
        <p15:guide id="4" pos="869" userDrawn="1">
          <p15:clr>
            <a:srgbClr val="F26B43"/>
          </p15:clr>
        </p15:guide>
        <p15:guide id="5" pos="1050" userDrawn="1">
          <p15:clr>
            <a:srgbClr val="F26B43"/>
          </p15:clr>
        </p15:guide>
        <p15:guide id="6" pos="1436" userDrawn="1">
          <p15:clr>
            <a:srgbClr val="F26B43"/>
          </p15:clr>
        </p15:guide>
        <p15:guide id="7" pos="1640" userDrawn="1">
          <p15:clr>
            <a:srgbClr val="F26B43"/>
          </p15:clr>
        </p15:guide>
        <p15:guide id="8" pos="2003" userDrawn="1">
          <p15:clr>
            <a:srgbClr val="F26B43"/>
          </p15:clr>
        </p15:guide>
        <p15:guide id="9" pos="2207" userDrawn="1">
          <p15:clr>
            <a:srgbClr val="F26B43"/>
          </p15:clr>
        </p15:guide>
        <p15:guide id="10" pos="2593" userDrawn="1">
          <p15:clr>
            <a:srgbClr val="F26B43"/>
          </p15:clr>
        </p15:guide>
        <p15:guide id="11" pos="2797" userDrawn="1">
          <p15:clr>
            <a:srgbClr val="F26B43"/>
          </p15:clr>
        </p15:guide>
        <p15:guide id="12" pos="3160" userDrawn="1">
          <p15:clr>
            <a:srgbClr val="F26B43"/>
          </p15:clr>
        </p15:guide>
        <p15:guide id="13" pos="3364" userDrawn="1">
          <p15:clr>
            <a:srgbClr val="F26B43"/>
          </p15:clr>
        </p15:guide>
        <p15:guide id="14" pos="3749" userDrawn="1">
          <p15:clr>
            <a:srgbClr val="F26B43"/>
          </p15:clr>
        </p15:guide>
        <p15:guide id="15" pos="3931" userDrawn="1">
          <p15:clr>
            <a:srgbClr val="F26B43"/>
          </p15:clr>
        </p15:guide>
        <p15:guide id="16" pos="4316" userDrawn="1">
          <p15:clr>
            <a:srgbClr val="F26B43"/>
          </p15:clr>
        </p15:guide>
        <p15:guide id="17" pos="4520" userDrawn="1">
          <p15:clr>
            <a:srgbClr val="F26B43"/>
          </p15:clr>
        </p15:guide>
        <p15:guide id="18" pos="4883" userDrawn="1">
          <p15:clr>
            <a:srgbClr val="F26B43"/>
          </p15:clr>
        </p15:guide>
        <p15:guide id="19" pos="5087" userDrawn="1">
          <p15:clr>
            <a:srgbClr val="F26B43"/>
          </p15:clr>
        </p15:guide>
        <p15:guide id="20" pos="5473" userDrawn="1">
          <p15:clr>
            <a:srgbClr val="F26B43"/>
          </p15:clr>
        </p15:guide>
        <p15:guide id="21" pos="5654" userDrawn="1">
          <p15:clr>
            <a:srgbClr val="F26B43"/>
          </p15:clr>
        </p15:guide>
        <p15:guide id="22" pos="6040" userDrawn="1">
          <p15:clr>
            <a:srgbClr val="F26B43"/>
          </p15:clr>
        </p15:guide>
        <p15:guide id="23" pos="6244" userDrawn="1">
          <p15:clr>
            <a:srgbClr val="F26B43"/>
          </p15:clr>
        </p15:guide>
        <p15:guide id="24" pos="6630" userDrawn="1">
          <p15:clr>
            <a:srgbClr val="F26B43"/>
          </p15:clr>
        </p15:guide>
        <p15:guide id="25" pos="6811" userDrawn="1">
          <p15:clr>
            <a:srgbClr val="F26B43"/>
          </p15:clr>
        </p15:guide>
        <p15:guide id="26" pos="7197" userDrawn="1">
          <p15:clr>
            <a:srgbClr val="F26B43"/>
          </p15:clr>
        </p15:guide>
        <p15:guide id="27" orient="horz" pos="300" userDrawn="1">
          <p15:clr>
            <a:srgbClr val="F26B43"/>
          </p15:clr>
        </p15:guide>
        <p15:guide id="28" orient="horz" pos="40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Marcador de posición de imagen 14">
            <a:extLst>
              <a:ext uri="{FF2B5EF4-FFF2-40B4-BE49-F238E27FC236}">
                <a16:creationId xmlns:a16="http://schemas.microsoft.com/office/drawing/2014/main" id="{294DFB81-92C0-F038-3AAB-E8381511902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0" y="0"/>
            <a:ext cx="12192000" cy="6858000"/>
          </a:xfrm>
        </p:spPr>
      </p:pic>
      <p:sp>
        <p:nvSpPr>
          <p:cNvPr id="5" name="Rectangle 4">
            <a:extLst>
              <a:ext uri="{FF2B5EF4-FFF2-40B4-BE49-F238E27FC236}">
                <a16:creationId xmlns:a16="http://schemas.microsoft.com/office/drawing/2014/main" id="{DBE21F5B-85BE-9BDD-3116-B98BD49C92F7}"/>
              </a:ext>
            </a:extLst>
          </p:cNvPr>
          <p:cNvSpPr/>
          <p:nvPr/>
        </p:nvSpPr>
        <p:spPr>
          <a:xfrm>
            <a:off x="2327564" y="4676673"/>
            <a:ext cx="8248072" cy="110945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6" name="TextBox 5">
            <a:extLst>
              <a:ext uri="{FF2B5EF4-FFF2-40B4-BE49-F238E27FC236}">
                <a16:creationId xmlns:a16="http://schemas.microsoft.com/office/drawing/2014/main" id="{9B0CE2D9-D0B7-EB11-E56D-B23979EE4B64}"/>
              </a:ext>
            </a:extLst>
          </p:cNvPr>
          <p:cNvSpPr txBox="1"/>
          <p:nvPr/>
        </p:nvSpPr>
        <p:spPr>
          <a:xfrm>
            <a:off x="3070543" y="4905809"/>
            <a:ext cx="1821999" cy="338554"/>
          </a:xfrm>
          <a:prstGeom prst="rect">
            <a:avLst/>
          </a:prstGeom>
          <a:noFill/>
        </p:spPr>
        <p:txBody>
          <a:bodyPr wrap="square" rtlCol="0">
            <a:spAutoFit/>
          </a:bodyPr>
          <a:lstStyle/>
          <a:p>
            <a:r>
              <a:rPr lang="es-CO" sz="1600" b="1" noProof="0" dirty="0">
                <a:solidFill>
                  <a:schemeClr val="bg1"/>
                </a:solidFill>
                <a:latin typeface="+mj-lt"/>
              </a:rPr>
              <a:t>Duración</a:t>
            </a:r>
          </a:p>
        </p:txBody>
      </p:sp>
      <p:sp>
        <p:nvSpPr>
          <p:cNvPr id="7" name="TextBox 6">
            <a:extLst>
              <a:ext uri="{FF2B5EF4-FFF2-40B4-BE49-F238E27FC236}">
                <a16:creationId xmlns:a16="http://schemas.microsoft.com/office/drawing/2014/main" id="{892FF93E-E698-6B63-448F-72103E95E9F7}"/>
              </a:ext>
            </a:extLst>
          </p:cNvPr>
          <p:cNvSpPr txBox="1"/>
          <p:nvPr/>
        </p:nvSpPr>
        <p:spPr>
          <a:xfrm>
            <a:off x="2886875" y="5117329"/>
            <a:ext cx="4422404" cy="422360"/>
          </a:xfrm>
          <a:prstGeom prst="rect">
            <a:avLst/>
          </a:prstGeom>
          <a:noFill/>
        </p:spPr>
        <p:txBody>
          <a:bodyPr wrap="square" rtlCol="0">
            <a:spAutoFit/>
          </a:bodyPr>
          <a:lstStyle/>
          <a:p>
            <a:pPr>
              <a:lnSpc>
                <a:spcPct val="150000"/>
              </a:lnSpc>
            </a:pPr>
            <a:r>
              <a:rPr lang="es-CO" sz="1600" b="0" i="1" noProof="0" dirty="0">
                <a:solidFill>
                  <a:schemeClr val="bg1"/>
                </a:solidFill>
                <a:effectLst/>
              </a:rPr>
              <a:t>4 Días / 3 Noches. </a:t>
            </a:r>
          </a:p>
        </p:txBody>
      </p:sp>
      <p:sp>
        <p:nvSpPr>
          <p:cNvPr id="12" name="Rectangle: Rounded Corners 11">
            <a:extLst>
              <a:ext uri="{FF2B5EF4-FFF2-40B4-BE49-F238E27FC236}">
                <a16:creationId xmlns:a16="http://schemas.microsoft.com/office/drawing/2014/main" id="{5CC85105-3ADB-8627-4E73-59CFB8DCED45}"/>
              </a:ext>
            </a:extLst>
          </p:cNvPr>
          <p:cNvSpPr/>
          <p:nvPr/>
        </p:nvSpPr>
        <p:spPr>
          <a:xfrm>
            <a:off x="9492026" y="4836007"/>
            <a:ext cx="658800" cy="6588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13" name="TextBox 12">
            <a:extLst>
              <a:ext uri="{FF2B5EF4-FFF2-40B4-BE49-F238E27FC236}">
                <a16:creationId xmlns:a16="http://schemas.microsoft.com/office/drawing/2014/main" id="{84332A05-C689-3937-D6E6-2185BE83382B}"/>
              </a:ext>
            </a:extLst>
          </p:cNvPr>
          <p:cNvSpPr txBox="1"/>
          <p:nvPr/>
        </p:nvSpPr>
        <p:spPr>
          <a:xfrm>
            <a:off x="2164043" y="3961195"/>
            <a:ext cx="8734866" cy="646331"/>
          </a:xfrm>
          <a:prstGeom prst="rect">
            <a:avLst/>
          </a:prstGeom>
          <a:noFill/>
        </p:spPr>
        <p:txBody>
          <a:bodyPr wrap="square" rtlCol="0">
            <a:spAutoFit/>
          </a:bodyPr>
          <a:lstStyle/>
          <a:p>
            <a:r>
              <a:rPr lang="es-CO" sz="3600" b="1" noProof="0" dirty="0">
                <a:solidFill>
                  <a:schemeClr val="bg1"/>
                </a:solidFill>
                <a:effectLst>
                  <a:glow rad="101600">
                    <a:schemeClr val="accent1">
                      <a:satMod val="175000"/>
                      <a:alpha val="40000"/>
                    </a:schemeClr>
                  </a:glow>
                </a:effectLst>
                <a:latin typeface="Montserrat" panose="02000505000000020004" pitchFamily="2" charset="0"/>
              </a:rPr>
              <a:t>VIVE UN FIN DE  </a:t>
            </a:r>
            <a:r>
              <a:rPr lang="es-CO" sz="3600" b="1" noProof="0" dirty="0">
                <a:solidFill>
                  <a:srgbClr val="FF6600"/>
                </a:solidFill>
                <a:effectLst>
                  <a:glow rad="101600">
                    <a:schemeClr val="accent1">
                      <a:satMod val="175000"/>
                      <a:alpha val="40000"/>
                    </a:schemeClr>
                  </a:glow>
                </a:effectLst>
                <a:latin typeface="Montserrat" panose="02000505000000020004" pitchFamily="2" charset="0"/>
              </a:rPr>
              <a:t>SEMANA EN LIMA </a:t>
            </a:r>
          </a:p>
        </p:txBody>
      </p:sp>
      <p:pic>
        <p:nvPicPr>
          <p:cNvPr id="35" name="Gráfico 34">
            <a:extLst>
              <a:ext uri="{FF2B5EF4-FFF2-40B4-BE49-F238E27FC236}">
                <a16:creationId xmlns:a16="http://schemas.microsoft.com/office/drawing/2014/main" id="{80A6A59B-0059-F0BB-230B-C5FD41A7C8F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39389" y="4997435"/>
            <a:ext cx="549228" cy="292058"/>
          </a:xfrm>
          <a:prstGeom prst="rect">
            <a:avLst/>
          </a:prstGeom>
        </p:spPr>
      </p:pic>
    </p:spTree>
    <p:extLst>
      <p:ext uri="{BB962C8B-B14F-4D97-AF65-F5344CB8AC3E}">
        <p14:creationId xmlns:p14="http://schemas.microsoft.com/office/powerpoint/2010/main" val="2530194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1D0E7D1-6903-AE92-2FD5-E26D16A8A414}"/>
              </a:ext>
            </a:extLst>
          </p:cNvPr>
          <p:cNvSpPr txBox="1"/>
          <p:nvPr/>
        </p:nvSpPr>
        <p:spPr>
          <a:xfrm>
            <a:off x="243297" y="1199707"/>
            <a:ext cx="3785671" cy="646331"/>
          </a:xfrm>
          <a:prstGeom prst="rect">
            <a:avLst/>
          </a:prstGeom>
          <a:noFill/>
        </p:spPr>
        <p:txBody>
          <a:bodyPr wrap="square" rtlCol="0">
            <a:spAutoFit/>
          </a:bodyPr>
          <a:lstStyle/>
          <a:p>
            <a:r>
              <a:rPr lang="es-CO" sz="3600" b="1" noProof="0" dirty="0">
                <a:latin typeface="+mj-lt"/>
              </a:rPr>
              <a:t>El Precio Incluye</a:t>
            </a:r>
          </a:p>
        </p:txBody>
      </p:sp>
      <p:sp>
        <p:nvSpPr>
          <p:cNvPr id="5" name="Rectangle 4">
            <a:extLst>
              <a:ext uri="{FF2B5EF4-FFF2-40B4-BE49-F238E27FC236}">
                <a16:creationId xmlns:a16="http://schemas.microsoft.com/office/drawing/2014/main" id="{22686F0C-E634-D931-460B-B8F94FCEDE92}"/>
              </a:ext>
            </a:extLst>
          </p:cNvPr>
          <p:cNvSpPr/>
          <p:nvPr/>
        </p:nvSpPr>
        <p:spPr>
          <a:xfrm>
            <a:off x="-1" y="6031346"/>
            <a:ext cx="8057938" cy="82665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solidFill>
                <a:schemeClr val="accent1">
                  <a:lumMod val="75000"/>
                </a:schemeClr>
              </a:solidFill>
            </a:endParaRPr>
          </a:p>
        </p:txBody>
      </p:sp>
      <p:cxnSp>
        <p:nvCxnSpPr>
          <p:cNvPr id="7" name="Straight Connector 6">
            <a:extLst>
              <a:ext uri="{FF2B5EF4-FFF2-40B4-BE49-F238E27FC236}">
                <a16:creationId xmlns:a16="http://schemas.microsoft.com/office/drawing/2014/main" id="{760B1B11-4BDA-BF93-B87C-1708C39BFB0A}"/>
              </a:ext>
            </a:extLst>
          </p:cNvPr>
          <p:cNvCxnSpPr>
            <a:cxnSpLocks/>
          </p:cNvCxnSpPr>
          <p:nvPr/>
        </p:nvCxnSpPr>
        <p:spPr>
          <a:xfrm>
            <a:off x="309918" y="1846039"/>
            <a:ext cx="79216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3CBC2B72-431B-3DA3-6AF7-F63AE49F955B}"/>
              </a:ext>
            </a:extLst>
          </p:cNvPr>
          <p:cNvSpPr txBox="1"/>
          <p:nvPr/>
        </p:nvSpPr>
        <p:spPr>
          <a:xfrm>
            <a:off x="309918" y="1846039"/>
            <a:ext cx="7648292" cy="1990801"/>
          </a:xfrm>
          <a:prstGeom prst="rect">
            <a:avLst/>
          </a:prstGeom>
          <a:noFill/>
        </p:spPr>
        <p:txBody>
          <a:bodyPr wrap="square" rtlCol="0">
            <a:spAutoFit/>
          </a:bodyPr>
          <a:lstStyle/>
          <a:p>
            <a:pPr lvl="0">
              <a:lnSpc>
                <a:spcPct val="120000"/>
              </a:lnSpc>
              <a:buSzPts val="1000"/>
              <a:tabLst>
                <a:tab pos="457200" algn="l"/>
              </a:tabLst>
            </a:pPr>
            <a:r>
              <a:rPr lang="es-MX" sz="1300" b="1"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LIMA</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Traslado aeropuerto / hotel / aeropuerto en Lima</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03 noches de alojamiento en los hoteles mencionados con desayunos diarios incluidos.</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Tour a la ciudad de Lima</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Tour al Museo Larco, Taberna </a:t>
            </a:r>
            <a:endParaRPr lang="es-MX" sz="1300" dirty="0">
              <a:solidFill>
                <a:srgbClr val="464646"/>
              </a:solidFill>
              <a:latin typeface="Helvetica" panose="020B0604020202020204" pitchFamily="34" charset="0"/>
              <a:ea typeface="Times New Roman" panose="02020603050405020304" pitchFamily="18" charset="0"/>
              <a:cs typeface="Tahoma" panose="020B0604030504040204" pitchFamily="34" charset="0"/>
            </a:endParaRP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Tour Circuito Mágico del agua</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TARJETA DE ASISTENCIA CON SUPLEMENTO PARA MAYORES DE 65 AÑOS</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Fee Bancario</a:t>
            </a:r>
            <a:endParaRPr lang="es-CO" sz="1300" noProof="0" dirty="0">
              <a:solidFill>
                <a:srgbClr val="464646"/>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ABF9C33E-AC03-CBDB-C89C-020E41C3D54B}"/>
              </a:ext>
            </a:extLst>
          </p:cNvPr>
          <p:cNvSpPr txBox="1"/>
          <p:nvPr/>
        </p:nvSpPr>
        <p:spPr>
          <a:xfrm>
            <a:off x="853757" y="6164156"/>
            <a:ext cx="6350421" cy="381066"/>
          </a:xfrm>
          <a:prstGeom prst="rect">
            <a:avLst/>
          </a:prstGeom>
          <a:noFill/>
        </p:spPr>
        <p:txBody>
          <a:bodyPr wrap="square" rtlCol="0">
            <a:spAutoFit/>
          </a:bodyPr>
          <a:lstStyle/>
          <a:p>
            <a:pPr>
              <a:lnSpc>
                <a:spcPct val="150000"/>
              </a:lnSpc>
            </a:pPr>
            <a:r>
              <a:rPr lang="es-CO" sz="1400" b="0" i="1" noProof="0" dirty="0">
                <a:solidFill>
                  <a:schemeClr val="bg1"/>
                </a:solidFill>
                <a:effectLst/>
              </a:rPr>
              <a:t>*Tarifas sujetas a Cambio sin previo aviso hasta el momento de reserva*</a:t>
            </a:r>
          </a:p>
        </p:txBody>
      </p:sp>
      <p:pic>
        <p:nvPicPr>
          <p:cNvPr id="14" name="Marcador de posición de imagen 13">
            <a:extLst>
              <a:ext uri="{FF2B5EF4-FFF2-40B4-BE49-F238E27FC236}">
                <a16:creationId xmlns:a16="http://schemas.microsoft.com/office/drawing/2014/main" id="{EFDD7C23-295F-1DEF-734F-5865C3F49E49}"/>
              </a:ext>
            </a:extLst>
          </p:cNvPr>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l="22226" r="37386"/>
          <a:stretch/>
        </p:blipFill>
        <p:spPr>
          <a:xfrm>
            <a:off x="8057937" y="0"/>
            <a:ext cx="4134064" cy="6858000"/>
          </a:xfrm>
        </p:spPr>
      </p:pic>
      <p:sp>
        <p:nvSpPr>
          <p:cNvPr id="15" name="TextBox 12">
            <a:extLst>
              <a:ext uri="{FF2B5EF4-FFF2-40B4-BE49-F238E27FC236}">
                <a16:creationId xmlns:a16="http://schemas.microsoft.com/office/drawing/2014/main" id="{664A6AF5-E6D2-5F9C-8A02-269C48B36363}"/>
              </a:ext>
            </a:extLst>
          </p:cNvPr>
          <p:cNvSpPr txBox="1"/>
          <p:nvPr/>
        </p:nvSpPr>
        <p:spPr>
          <a:xfrm>
            <a:off x="243297" y="64257"/>
            <a:ext cx="7322663" cy="1200329"/>
          </a:xfrm>
          <a:prstGeom prst="rect">
            <a:avLst/>
          </a:prstGeom>
          <a:noFill/>
        </p:spPr>
        <p:txBody>
          <a:bodyPr wrap="square" rtlCol="0">
            <a:spAutoFit/>
          </a:bodyPr>
          <a:lstStyle/>
          <a:p>
            <a:pPr algn="ctr"/>
            <a:r>
              <a:rPr lang="es-CO" sz="3600" b="1" noProof="0" dirty="0">
                <a:latin typeface="Montserrat" panose="02000505000000020004" pitchFamily="2" charset="0"/>
              </a:rPr>
              <a:t>VIVE UN FIN DE</a:t>
            </a:r>
            <a:r>
              <a:rPr lang="es-CO" sz="3600" b="1" noProof="0" dirty="0">
                <a:solidFill>
                  <a:srgbClr val="FF6600"/>
                </a:solidFill>
                <a:latin typeface="Montserrat" panose="02000505000000020004" pitchFamily="2" charset="0"/>
              </a:rPr>
              <a:t> SEMANA EN LIMA</a:t>
            </a:r>
          </a:p>
        </p:txBody>
      </p:sp>
    </p:spTree>
    <p:extLst>
      <p:ext uri="{BB962C8B-B14F-4D97-AF65-F5344CB8AC3E}">
        <p14:creationId xmlns:p14="http://schemas.microsoft.com/office/powerpoint/2010/main" val="4109677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DCBFE-16CF-6DD6-1F61-4721FAFC6F2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E2613AE-B563-AD18-C05A-34C664650242}"/>
              </a:ext>
            </a:extLst>
          </p:cNvPr>
          <p:cNvSpPr txBox="1"/>
          <p:nvPr/>
        </p:nvSpPr>
        <p:spPr>
          <a:xfrm>
            <a:off x="654567" y="1286610"/>
            <a:ext cx="4894895" cy="646331"/>
          </a:xfrm>
          <a:prstGeom prst="rect">
            <a:avLst/>
          </a:prstGeom>
          <a:noFill/>
        </p:spPr>
        <p:txBody>
          <a:bodyPr wrap="square" rtlCol="0">
            <a:spAutoFit/>
          </a:bodyPr>
          <a:lstStyle/>
          <a:p>
            <a:r>
              <a:rPr lang="es-CO" sz="3600" b="1" noProof="0" dirty="0">
                <a:latin typeface="+mj-lt"/>
              </a:rPr>
              <a:t>El Precio No Incluye</a:t>
            </a:r>
          </a:p>
        </p:txBody>
      </p:sp>
      <p:sp>
        <p:nvSpPr>
          <p:cNvPr id="5" name="Rectangle 4">
            <a:extLst>
              <a:ext uri="{FF2B5EF4-FFF2-40B4-BE49-F238E27FC236}">
                <a16:creationId xmlns:a16="http://schemas.microsoft.com/office/drawing/2014/main" id="{9E1C5D3F-0AC3-3BA4-F138-959EE0F2B933}"/>
              </a:ext>
            </a:extLst>
          </p:cNvPr>
          <p:cNvSpPr/>
          <p:nvPr/>
        </p:nvSpPr>
        <p:spPr>
          <a:xfrm>
            <a:off x="-1" y="5602514"/>
            <a:ext cx="7751763" cy="125548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solidFill>
                <a:schemeClr val="accent1">
                  <a:lumMod val="75000"/>
                </a:schemeClr>
              </a:solidFill>
            </a:endParaRPr>
          </a:p>
        </p:txBody>
      </p:sp>
      <p:cxnSp>
        <p:nvCxnSpPr>
          <p:cNvPr id="7" name="Straight Connector 6">
            <a:extLst>
              <a:ext uri="{FF2B5EF4-FFF2-40B4-BE49-F238E27FC236}">
                <a16:creationId xmlns:a16="http://schemas.microsoft.com/office/drawing/2014/main" id="{433FCF40-47DE-A3BF-6C3A-A7F52D0240EC}"/>
              </a:ext>
            </a:extLst>
          </p:cNvPr>
          <p:cNvCxnSpPr>
            <a:cxnSpLocks/>
          </p:cNvCxnSpPr>
          <p:nvPr/>
        </p:nvCxnSpPr>
        <p:spPr>
          <a:xfrm>
            <a:off x="766763" y="1970240"/>
            <a:ext cx="79216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C031B022-1D56-7A96-1756-E0B7E8A78C91}"/>
              </a:ext>
            </a:extLst>
          </p:cNvPr>
          <p:cNvSpPr txBox="1"/>
          <p:nvPr/>
        </p:nvSpPr>
        <p:spPr>
          <a:xfrm>
            <a:off x="691510" y="2121132"/>
            <a:ext cx="6802366" cy="1270604"/>
          </a:xfrm>
          <a:prstGeom prst="rect">
            <a:avLst/>
          </a:prstGeom>
          <a:noFill/>
        </p:spPr>
        <p:txBody>
          <a:bodyPr wrap="square" rtlCol="0">
            <a:spAutoFit/>
          </a:bodyPr>
          <a:lstStyle/>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Desayuno primer día, Almuerzos y cenas no mencionados.</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Bebidas en las comidas mencionadas en el programa.</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Tiquetes Aéreos BOG / LIM </a:t>
            </a:r>
            <a:r>
              <a:rPr lang="es-MX" sz="1300" noProof="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 BOG</a:t>
            </a: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Impuestos sobre tiquetes aéreos “Q” + IVA + FEE </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Gastos no especificados como servicio de lavandería, llamadas, etc.</a:t>
            </a:r>
          </a:p>
        </p:txBody>
      </p:sp>
      <p:pic>
        <p:nvPicPr>
          <p:cNvPr id="14" name="Marcador de posición de imagen 13">
            <a:extLst>
              <a:ext uri="{FF2B5EF4-FFF2-40B4-BE49-F238E27FC236}">
                <a16:creationId xmlns:a16="http://schemas.microsoft.com/office/drawing/2014/main" id="{253C8E00-878E-A1DE-6CF2-664BC2BEEBCA}"/>
              </a:ext>
            </a:extLst>
          </p:cNvPr>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l="19467" r="37153"/>
          <a:stretch/>
        </p:blipFill>
        <p:spPr>
          <a:xfrm>
            <a:off x="7751763" y="0"/>
            <a:ext cx="4440238" cy="6858000"/>
          </a:xfrm>
        </p:spPr>
      </p:pic>
      <p:sp>
        <p:nvSpPr>
          <p:cNvPr id="15" name="TextBox 12">
            <a:extLst>
              <a:ext uri="{FF2B5EF4-FFF2-40B4-BE49-F238E27FC236}">
                <a16:creationId xmlns:a16="http://schemas.microsoft.com/office/drawing/2014/main" id="{0D979D09-D2DD-27D5-CEFD-8400A50D192E}"/>
              </a:ext>
            </a:extLst>
          </p:cNvPr>
          <p:cNvSpPr txBox="1"/>
          <p:nvPr/>
        </p:nvSpPr>
        <p:spPr>
          <a:xfrm>
            <a:off x="654567" y="267295"/>
            <a:ext cx="7055002" cy="1200329"/>
          </a:xfrm>
          <a:prstGeom prst="rect">
            <a:avLst/>
          </a:prstGeom>
          <a:noFill/>
        </p:spPr>
        <p:txBody>
          <a:bodyPr wrap="square" rtlCol="0">
            <a:spAutoFit/>
          </a:bodyPr>
          <a:lstStyle/>
          <a:p>
            <a:pPr algn="ctr"/>
            <a:r>
              <a:rPr lang="es-CO" sz="3600" b="1" noProof="0" dirty="0">
                <a:latin typeface="Montserrat" panose="02000505000000020004" pitchFamily="2" charset="0"/>
              </a:rPr>
              <a:t>VIVE UN FIN DE</a:t>
            </a:r>
            <a:r>
              <a:rPr lang="es-CO" sz="3600" b="1" noProof="0" dirty="0">
                <a:solidFill>
                  <a:srgbClr val="FF6600"/>
                </a:solidFill>
                <a:latin typeface="Montserrat" panose="02000505000000020004" pitchFamily="2" charset="0"/>
              </a:rPr>
              <a:t> SEMANA EN LIMA</a:t>
            </a:r>
          </a:p>
        </p:txBody>
      </p:sp>
      <p:sp>
        <p:nvSpPr>
          <p:cNvPr id="2" name="TextBox 10">
            <a:extLst>
              <a:ext uri="{FF2B5EF4-FFF2-40B4-BE49-F238E27FC236}">
                <a16:creationId xmlns:a16="http://schemas.microsoft.com/office/drawing/2014/main" id="{0C9FB459-AF01-EF55-B45F-AA0C331B118E}"/>
              </a:ext>
            </a:extLst>
          </p:cNvPr>
          <p:cNvSpPr txBox="1"/>
          <p:nvPr/>
        </p:nvSpPr>
        <p:spPr>
          <a:xfrm>
            <a:off x="691509" y="5974317"/>
            <a:ext cx="6350421" cy="381066"/>
          </a:xfrm>
          <a:prstGeom prst="rect">
            <a:avLst/>
          </a:prstGeom>
          <a:noFill/>
        </p:spPr>
        <p:txBody>
          <a:bodyPr wrap="square" rtlCol="0">
            <a:spAutoFit/>
          </a:bodyPr>
          <a:lstStyle/>
          <a:p>
            <a:pPr>
              <a:lnSpc>
                <a:spcPct val="150000"/>
              </a:lnSpc>
            </a:pPr>
            <a:r>
              <a:rPr lang="es-CO" sz="1400" b="0" i="1" noProof="0" dirty="0">
                <a:solidFill>
                  <a:schemeClr val="bg1"/>
                </a:solidFill>
                <a:effectLst/>
              </a:rPr>
              <a:t>*Tarifas sujetas a Cambio sin previo aviso hasta el momento de reserva*</a:t>
            </a:r>
          </a:p>
        </p:txBody>
      </p:sp>
    </p:spTree>
    <p:extLst>
      <p:ext uri="{BB962C8B-B14F-4D97-AF65-F5344CB8AC3E}">
        <p14:creationId xmlns:p14="http://schemas.microsoft.com/office/powerpoint/2010/main" val="397255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A42E44E-BE9A-349B-6E5B-B442DDBC07A4}"/>
              </a:ext>
            </a:extLst>
          </p:cNvPr>
          <p:cNvSpPr/>
          <p:nvPr/>
        </p:nvSpPr>
        <p:spPr>
          <a:xfrm>
            <a:off x="-5032" y="3063316"/>
            <a:ext cx="12197032" cy="3802776"/>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2" name="TextBox 1">
            <a:extLst>
              <a:ext uri="{FF2B5EF4-FFF2-40B4-BE49-F238E27FC236}">
                <a16:creationId xmlns:a16="http://schemas.microsoft.com/office/drawing/2014/main" id="{3F4D566E-103D-F0F7-58E5-5CA63A7F941A}"/>
              </a:ext>
            </a:extLst>
          </p:cNvPr>
          <p:cNvSpPr txBox="1"/>
          <p:nvPr/>
        </p:nvSpPr>
        <p:spPr>
          <a:xfrm>
            <a:off x="429568" y="120217"/>
            <a:ext cx="6408739" cy="584775"/>
          </a:xfrm>
          <a:prstGeom prst="rect">
            <a:avLst/>
          </a:prstGeom>
          <a:noFill/>
        </p:spPr>
        <p:txBody>
          <a:bodyPr wrap="square" rtlCol="0">
            <a:spAutoFit/>
          </a:bodyPr>
          <a:lstStyle/>
          <a:p>
            <a:r>
              <a:rPr lang="es-CO" sz="3200" b="1" noProof="0" dirty="0">
                <a:solidFill>
                  <a:srgbClr val="FF6600"/>
                </a:solidFill>
                <a:latin typeface="+mj-lt"/>
              </a:rPr>
              <a:t>TARIFAS 2025</a:t>
            </a:r>
          </a:p>
        </p:txBody>
      </p:sp>
      <p:sp>
        <p:nvSpPr>
          <p:cNvPr id="5" name="TextBox 4">
            <a:extLst>
              <a:ext uri="{FF2B5EF4-FFF2-40B4-BE49-F238E27FC236}">
                <a16:creationId xmlns:a16="http://schemas.microsoft.com/office/drawing/2014/main" id="{A74B77F5-CFC0-F38D-420C-CBBB89E607B1}"/>
              </a:ext>
            </a:extLst>
          </p:cNvPr>
          <p:cNvSpPr txBox="1"/>
          <p:nvPr/>
        </p:nvSpPr>
        <p:spPr>
          <a:xfrm>
            <a:off x="429568" y="5814454"/>
            <a:ext cx="6222352" cy="584775"/>
          </a:xfrm>
          <a:prstGeom prst="rect">
            <a:avLst/>
          </a:prstGeom>
          <a:noFill/>
        </p:spPr>
        <p:txBody>
          <a:bodyPr wrap="square" rtlCol="0">
            <a:spAutoFit/>
          </a:bodyPr>
          <a:lstStyle/>
          <a:p>
            <a:r>
              <a:rPr lang="es-CO" sz="1600" i="1" noProof="0" dirty="0">
                <a:solidFill>
                  <a:schemeClr val="bg1"/>
                </a:solidFill>
                <a:latin typeface="+mj-lt"/>
              </a:rPr>
              <a:t>*Tarifas sujetas a Cambio sin previo aviso hasta el momento de reserva*</a:t>
            </a:r>
          </a:p>
          <a:p>
            <a:r>
              <a:rPr lang="es-CO" sz="1600" i="1" noProof="0" dirty="0">
                <a:solidFill>
                  <a:schemeClr val="bg1"/>
                </a:solidFill>
                <a:latin typeface="+mj-lt"/>
              </a:rPr>
              <a:t>         *Tarifas NO aplican para festividades y eventos en </a:t>
            </a:r>
            <a:r>
              <a:rPr lang="es-CO" sz="1600" i="1" dirty="0">
                <a:solidFill>
                  <a:schemeClr val="bg1"/>
                </a:solidFill>
                <a:latin typeface="+mj-lt"/>
              </a:rPr>
              <a:t>P</a:t>
            </a:r>
            <a:r>
              <a:rPr lang="es-CO" sz="1600" i="1" noProof="0" dirty="0" err="1">
                <a:solidFill>
                  <a:schemeClr val="bg1"/>
                </a:solidFill>
                <a:latin typeface="+mj-lt"/>
              </a:rPr>
              <a:t>eru</a:t>
            </a:r>
            <a:r>
              <a:rPr lang="es-CO" sz="1600" i="1" noProof="0" dirty="0">
                <a:solidFill>
                  <a:schemeClr val="bg1"/>
                </a:solidFill>
                <a:latin typeface="+mj-lt"/>
              </a:rPr>
              <a:t>* </a:t>
            </a:r>
          </a:p>
        </p:txBody>
      </p:sp>
      <p:sp>
        <p:nvSpPr>
          <p:cNvPr id="19" name="TextBox 1">
            <a:extLst>
              <a:ext uri="{FF2B5EF4-FFF2-40B4-BE49-F238E27FC236}">
                <a16:creationId xmlns:a16="http://schemas.microsoft.com/office/drawing/2014/main" id="{AD7D5EA9-5F62-9919-D721-E1AB9F4902FC}"/>
              </a:ext>
            </a:extLst>
          </p:cNvPr>
          <p:cNvSpPr txBox="1"/>
          <p:nvPr/>
        </p:nvSpPr>
        <p:spPr>
          <a:xfrm>
            <a:off x="429568" y="704992"/>
            <a:ext cx="6408739" cy="461665"/>
          </a:xfrm>
          <a:prstGeom prst="rect">
            <a:avLst/>
          </a:prstGeom>
          <a:noFill/>
        </p:spPr>
        <p:txBody>
          <a:bodyPr wrap="square" rtlCol="0">
            <a:spAutoFit/>
          </a:bodyPr>
          <a:lstStyle/>
          <a:p>
            <a:r>
              <a:rPr lang="es-CO" sz="2400" b="1" noProof="0" dirty="0">
                <a:latin typeface="+mj-lt"/>
              </a:rPr>
              <a:t>PRECIOS POR PERSONA EN DOLARES</a:t>
            </a:r>
            <a:endParaRPr lang="es-CO" sz="2400" b="1" noProof="0" dirty="0">
              <a:solidFill>
                <a:schemeClr val="accent2"/>
              </a:solidFill>
              <a:latin typeface="+mj-lt"/>
            </a:endParaRPr>
          </a:p>
        </p:txBody>
      </p:sp>
      <p:graphicFrame>
        <p:nvGraphicFramePr>
          <p:cNvPr id="3" name="Tabla 2">
            <a:extLst>
              <a:ext uri="{FF2B5EF4-FFF2-40B4-BE49-F238E27FC236}">
                <a16:creationId xmlns:a16="http://schemas.microsoft.com/office/drawing/2014/main" id="{548A7EFD-8C7F-3C9D-DAA7-29F76B9B480E}"/>
              </a:ext>
            </a:extLst>
          </p:cNvPr>
          <p:cNvGraphicFramePr>
            <a:graphicFrameLocks noGrp="1"/>
          </p:cNvGraphicFramePr>
          <p:nvPr>
            <p:extLst>
              <p:ext uri="{D42A27DB-BD31-4B8C-83A1-F6EECF244321}">
                <p14:modId xmlns:p14="http://schemas.microsoft.com/office/powerpoint/2010/main" val="2747850268"/>
              </p:ext>
            </p:extLst>
          </p:nvPr>
        </p:nvGraphicFramePr>
        <p:xfrm>
          <a:off x="429568" y="1289767"/>
          <a:ext cx="6222353" cy="4131978"/>
        </p:xfrm>
        <a:graphic>
          <a:graphicData uri="http://schemas.openxmlformats.org/drawingml/2006/table">
            <a:tbl>
              <a:tblPr firstRow="1" firstCol="1">
                <a:tableStyleId>{21E4AEA4-8DFA-4A89-87EB-49C32662AFE0}</a:tableStyleId>
              </a:tblPr>
              <a:tblGrid>
                <a:gridCol w="974492">
                  <a:extLst>
                    <a:ext uri="{9D8B030D-6E8A-4147-A177-3AD203B41FA5}">
                      <a16:colId xmlns:a16="http://schemas.microsoft.com/office/drawing/2014/main" val="2099016920"/>
                    </a:ext>
                  </a:extLst>
                </a:gridCol>
                <a:gridCol w="761700">
                  <a:extLst>
                    <a:ext uri="{9D8B030D-6E8A-4147-A177-3AD203B41FA5}">
                      <a16:colId xmlns:a16="http://schemas.microsoft.com/office/drawing/2014/main" val="1536149785"/>
                    </a:ext>
                  </a:extLst>
                </a:gridCol>
                <a:gridCol w="1630385">
                  <a:extLst>
                    <a:ext uri="{9D8B030D-6E8A-4147-A177-3AD203B41FA5}">
                      <a16:colId xmlns:a16="http://schemas.microsoft.com/office/drawing/2014/main" val="3394940879"/>
                    </a:ext>
                  </a:extLst>
                </a:gridCol>
                <a:gridCol w="489528">
                  <a:extLst>
                    <a:ext uri="{9D8B030D-6E8A-4147-A177-3AD203B41FA5}">
                      <a16:colId xmlns:a16="http://schemas.microsoft.com/office/drawing/2014/main" val="3143310801"/>
                    </a:ext>
                  </a:extLst>
                </a:gridCol>
                <a:gridCol w="526472">
                  <a:extLst>
                    <a:ext uri="{9D8B030D-6E8A-4147-A177-3AD203B41FA5}">
                      <a16:colId xmlns:a16="http://schemas.microsoft.com/office/drawing/2014/main" val="3142961787"/>
                    </a:ext>
                  </a:extLst>
                </a:gridCol>
                <a:gridCol w="517237">
                  <a:extLst>
                    <a:ext uri="{9D8B030D-6E8A-4147-A177-3AD203B41FA5}">
                      <a16:colId xmlns:a16="http://schemas.microsoft.com/office/drawing/2014/main" val="3286471328"/>
                    </a:ext>
                  </a:extLst>
                </a:gridCol>
                <a:gridCol w="581891">
                  <a:extLst>
                    <a:ext uri="{9D8B030D-6E8A-4147-A177-3AD203B41FA5}">
                      <a16:colId xmlns:a16="http://schemas.microsoft.com/office/drawing/2014/main" val="174185944"/>
                    </a:ext>
                  </a:extLst>
                </a:gridCol>
                <a:gridCol w="740648">
                  <a:extLst>
                    <a:ext uri="{9D8B030D-6E8A-4147-A177-3AD203B41FA5}">
                      <a16:colId xmlns:a16="http://schemas.microsoft.com/office/drawing/2014/main" val="189194209"/>
                    </a:ext>
                  </a:extLst>
                </a:gridCol>
              </a:tblGrid>
              <a:tr h="621902">
                <a:tc>
                  <a:txBody>
                    <a:bodyPr/>
                    <a:lstStyle/>
                    <a:p>
                      <a:pPr algn="ctr"/>
                      <a:r>
                        <a:rPr lang="es-US" sz="1200" dirty="0">
                          <a:effectLst/>
                          <a:latin typeface="+mn-lt"/>
                        </a:rPr>
                        <a:t>Categoría</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r>
                        <a:rPr lang="es-US" sz="1200" dirty="0">
                          <a:effectLst/>
                          <a:latin typeface="+mn-lt"/>
                        </a:rPr>
                        <a:t>Ciudad</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r>
                        <a:rPr lang="es-US" sz="1200" dirty="0">
                          <a:effectLst/>
                          <a:latin typeface="+mn-lt"/>
                        </a:rPr>
                        <a:t>Hotel o Similar</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r>
                        <a:rPr lang="es-US" sz="1200" dirty="0">
                          <a:effectLst/>
                          <a:latin typeface="+mn-lt"/>
                        </a:rPr>
                        <a:t>SGL</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r>
                        <a:rPr lang="es-US" sz="1200" dirty="0">
                          <a:effectLst/>
                          <a:latin typeface="+mn-lt"/>
                        </a:rPr>
                        <a:t>DBL</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r>
                        <a:rPr lang="es-US" sz="1200" dirty="0">
                          <a:effectLst/>
                          <a:latin typeface="+mn-lt"/>
                        </a:rPr>
                        <a:t>TPL</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r>
                        <a:rPr lang="es-US" sz="1200" dirty="0">
                          <a:effectLst/>
                          <a:latin typeface="+mn-lt"/>
                        </a:rPr>
                        <a:t>Niño c/cama</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spcAft>
                          <a:spcPts val="0"/>
                        </a:spcAft>
                      </a:pPr>
                      <a:r>
                        <a:rPr lang="es-US" sz="1200">
                          <a:effectLst/>
                          <a:latin typeface="+mn-lt"/>
                        </a:rPr>
                        <a:t>Niño s/cama</a:t>
                      </a:r>
                      <a:endParaRPr lang="es-CO" sz="1200">
                        <a:solidFill>
                          <a:srgbClr val="595959"/>
                        </a:solidFill>
                        <a:effectLst/>
                        <a:latin typeface="+mn-lt"/>
                        <a:ea typeface="Times New Roman" panose="02020603050405020304" pitchFamily="18" charset="0"/>
                        <a:cs typeface="Times New Roman" panose="02020603050405020304" pitchFamily="18" charset="0"/>
                      </a:endParaRPr>
                    </a:p>
                  </a:txBody>
                  <a:tcPr marL="55786" marR="55786" marT="15496" marB="15496">
                    <a:solidFill>
                      <a:srgbClr val="FF6600"/>
                    </a:solidFill>
                  </a:tcPr>
                </a:tc>
                <a:extLst>
                  <a:ext uri="{0D108BD9-81ED-4DB2-BD59-A6C34878D82A}">
                    <a16:rowId xmlns:a16="http://schemas.microsoft.com/office/drawing/2014/main" val="2197106341"/>
                  </a:ext>
                </a:extLst>
              </a:tr>
              <a:tr h="551665">
                <a:tc>
                  <a:txBody>
                    <a:bodyPr/>
                    <a:lstStyle/>
                    <a:p>
                      <a:pPr algn="ctr"/>
                      <a:r>
                        <a:rPr lang="es-US" sz="1200">
                          <a:effectLst/>
                          <a:latin typeface="+mn-lt"/>
                        </a:rPr>
                        <a:t>TURISTA</a:t>
                      </a:r>
                      <a:endParaRPr lang="es-CO" sz="120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nchor="ctr">
                    <a:solidFill>
                      <a:srgbClr val="FF6600"/>
                    </a:solidFill>
                  </a:tcPr>
                </a:tc>
                <a:tc>
                  <a:txBody>
                    <a:bodyPr/>
                    <a:lstStyle/>
                    <a:p>
                      <a:pPr algn="ctr"/>
                      <a:r>
                        <a:rPr lang="es-PE" sz="1100" kern="1800" dirty="0">
                          <a:solidFill>
                            <a:srgbClr val="000000"/>
                          </a:solidFill>
                          <a:effectLst/>
                          <a:latin typeface="Calibri" panose="020F0502020204030204" pitchFamily="34" charset="0"/>
                          <a:ea typeface="Batang" panose="02030600000101010101" pitchFamily="18" charset="-127"/>
                          <a:cs typeface="Times New Roman" panose="02020603050405020304" pitchFamily="18" charset="0"/>
                        </a:rPr>
                        <a:t>Lima</a:t>
                      </a:r>
                      <a:endParaRPr lang="es-CO" sz="100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44450" marR="44450" marT="0" marB="0" anchor="ctr">
                    <a:solidFill>
                      <a:schemeClr val="tx2">
                        <a:lumMod val="40000"/>
                        <a:lumOff val="60000"/>
                      </a:schemeClr>
                    </a:solidFill>
                  </a:tcPr>
                </a:tc>
                <a:tc>
                  <a:txBody>
                    <a:bodyPr/>
                    <a:lstStyle/>
                    <a:p>
                      <a:pPr algn="ctr">
                        <a:lnSpc>
                          <a:spcPct val="120000"/>
                        </a:lnSpc>
                      </a:pPr>
                      <a:r>
                        <a:rPr lang="es-PE"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Habitat</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20000"/>
                        </a:lnSpc>
                      </a:pPr>
                      <a:r>
                        <a:rPr lang="es-PE"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Tambo II Hotel</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395</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279</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274</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198</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rowSpan="5">
                  <a:txBody>
                    <a:bodyPr/>
                    <a:lstStyle/>
                    <a:p>
                      <a:pPr algn="ctr">
                        <a:spcAft>
                          <a:spcPts val="0"/>
                        </a:spcAft>
                      </a:pPr>
                      <a:r>
                        <a:rPr lang="es-US" sz="1200" dirty="0">
                          <a:effectLst/>
                          <a:latin typeface="+mn-lt"/>
                        </a:rPr>
                        <a:t>82</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nchor="ctr">
                    <a:solidFill>
                      <a:schemeClr val="tx2">
                        <a:lumMod val="40000"/>
                        <a:lumOff val="60000"/>
                      </a:schemeClr>
                    </a:solidFill>
                  </a:tcPr>
                </a:tc>
                <a:extLst>
                  <a:ext uri="{0D108BD9-81ED-4DB2-BD59-A6C34878D82A}">
                    <a16:rowId xmlns:a16="http://schemas.microsoft.com/office/drawing/2014/main" val="3198039676"/>
                  </a:ext>
                </a:extLst>
              </a:tr>
              <a:tr h="725223">
                <a:tc>
                  <a:txBody>
                    <a:bodyPr/>
                    <a:lstStyle/>
                    <a:p>
                      <a:pPr algn="ctr"/>
                      <a:r>
                        <a:rPr lang="es-US" sz="1200">
                          <a:effectLst/>
                          <a:latin typeface="+mn-lt"/>
                        </a:rPr>
                        <a:t>TURISTA SUPERIOR</a:t>
                      </a:r>
                      <a:endParaRPr lang="es-CO" sz="120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nchor="ctr">
                    <a:solidFill>
                      <a:srgbClr val="FF6600"/>
                    </a:solidFill>
                  </a:tcPr>
                </a:tc>
                <a:tc>
                  <a:txBody>
                    <a:bodyPr/>
                    <a:lstStyle/>
                    <a:p>
                      <a:pPr algn="ctr"/>
                      <a:r>
                        <a:rPr lang="es-PE" sz="1100" kern="1800">
                          <a:solidFill>
                            <a:srgbClr val="000000"/>
                          </a:solidFill>
                          <a:effectLst/>
                          <a:latin typeface="Calibri" panose="020F0502020204030204" pitchFamily="34" charset="0"/>
                          <a:ea typeface="Batang" panose="02030600000101010101" pitchFamily="18" charset="-127"/>
                          <a:cs typeface="Times New Roman" panose="02020603050405020304" pitchFamily="18" charset="0"/>
                        </a:rPr>
                        <a:t>Lima</a:t>
                      </a:r>
                      <a:endParaRPr lang="es-CO" sz="1000" kern="1800">
                        <a:effectLst/>
                        <a:latin typeface="Arial" panose="020B0604020202020204" pitchFamily="34" charset="0"/>
                        <a:ea typeface="Batang" panose="02030600000101010101" pitchFamily="18" charset="-127"/>
                        <a:cs typeface="Times New Roman" panose="02020603050405020304" pitchFamily="18" charset="0"/>
                      </a:endParaRPr>
                    </a:p>
                  </a:txBody>
                  <a:tcPr marL="44450" marR="44450" marT="0" marB="0" anchor="ctr">
                    <a:solidFill>
                      <a:schemeClr val="tx2">
                        <a:lumMod val="40000"/>
                        <a:lumOff val="60000"/>
                      </a:schemeClr>
                    </a:solidFill>
                  </a:tcPr>
                </a:tc>
                <a:tc>
                  <a:txBody>
                    <a:bodyPr/>
                    <a:lstStyle/>
                    <a:p>
                      <a:pPr algn="ctr">
                        <a:lnSpc>
                          <a:spcPct val="120000"/>
                        </a:lnSpc>
                      </a:pPr>
                      <a:r>
                        <a:rPr lang="en-US"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Libre Hotel BW Signature Collection</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20000"/>
                        </a:lnSpc>
                      </a:pPr>
                      <a:r>
                        <a:rPr lang="en-US"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Allpa</a:t>
                      </a:r>
                      <a:r>
                        <a:rPr lang="en-US"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Hotel &amp; Suites</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460</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311</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276</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201</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vMerge="1">
                  <a:txBody>
                    <a:bodyPr/>
                    <a:lstStyle/>
                    <a:p>
                      <a:endParaRPr lang="es-CO"/>
                    </a:p>
                  </a:txBody>
                  <a:tcPr/>
                </a:tc>
                <a:extLst>
                  <a:ext uri="{0D108BD9-81ED-4DB2-BD59-A6C34878D82A}">
                    <a16:rowId xmlns:a16="http://schemas.microsoft.com/office/drawing/2014/main" val="611833169"/>
                  </a:ext>
                </a:extLst>
              </a:tr>
              <a:tr h="898781">
                <a:tc>
                  <a:txBody>
                    <a:bodyPr/>
                    <a:lstStyle/>
                    <a:p>
                      <a:pPr algn="ctr"/>
                      <a:r>
                        <a:rPr lang="es-US" sz="1200">
                          <a:effectLst/>
                          <a:latin typeface="+mn-lt"/>
                        </a:rPr>
                        <a:t>PRIMERA</a:t>
                      </a:r>
                      <a:endParaRPr lang="es-CO" sz="120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nchor="ctr">
                    <a:solidFill>
                      <a:srgbClr val="FF6600"/>
                    </a:solidFill>
                  </a:tcPr>
                </a:tc>
                <a:tc>
                  <a:txBody>
                    <a:bodyPr/>
                    <a:lstStyle/>
                    <a:p>
                      <a:pPr algn="ctr"/>
                      <a:r>
                        <a:rPr lang="es-PE" sz="1100" kern="1800">
                          <a:solidFill>
                            <a:srgbClr val="000000"/>
                          </a:solidFill>
                          <a:effectLst/>
                          <a:latin typeface="Calibri" panose="020F0502020204030204" pitchFamily="34" charset="0"/>
                          <a:ea typeface="Batang" panose="02030600000101010101" pitchFamily="18" charset="-127"/>
                          <a:cs typeface="Times New Roman" panose="02020603050405020304" pitchFamily="18" charset="0"/>
                        </a:rPr>
                        <a:t>Lima</a:t>
                      </a:r>
                      <a:endParaRPr lang="es-CO" sz="1000" kern="1800">
                        <a:effectLst/>
                        <a:latin typeface="Arial" panose="020B0604020202020204" pitchFamily="34" charset="0"/>
                        <a:ea typeface="Batang" panose="02030600000101010101" pitchFamily="18" charset="-127"/>
                        <a:cs typeface="Times New Roman" panose="02020603050405020304" pitchFamily="18" charset="0"/>
                      </a:endParaRPr>
                    </a:p>
                  </a:txBody>
                  <a:tcPr marL="44450" marR="44450" marT="0" marB="0" anchor="ctr">
                    <a:solidFill>
                      <a:schemeClr val="tx2">
                        <a:lumMod val="40000"/>
                        <a:lumOff val="60000"/>
                      </a:schemeClr>
                    </a:solidFill>
                  </a:tcPr>
                </a:tc>
                <a:tc>
                  <a:txBody>
                    <a:bodyPr/>
                    <a:lstStyle/>
                    <a:p>
                      <a:pPr algn="ctr">
                        <a:lnSpc>
                          <a:spcPct val="120000"/>
                        </a:lnSpc>
                      </a:pP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Holiday Inn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Miraflores</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20000"/>
                        </a:lnSpc>
                      </a:pP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Dazzler</a:t>
                      </a: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Wyndham</a:t>
                      </a: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Miraflores</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519</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338</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319</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244</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vMerge="1">
                  <a:txBody>
                    <a:bodyPr/>
                    <a:lstStyle/>
                    <a:p>
                      <a:endParaRPr lang="es-CO"/>
                    </a:p>
                  </a:txBody>
                  <a:tcPr/>
                </a:tc>
                <a:extLst>
                  <a:ext uri="{0D108BD9-81ED-4DB2-BD59-A6C34878D82A}">
                    <a16:rowId xmlns:a16="http://schemas.microsoft.com/office/drawing/2014/main" val="3505806391"/>
                  </a:ext>
                </a:extLst>
              </a:tr>
              <a:tr h="725223">
                <a:tc>
                  <a:txBody>
                    <a:bodyPr/>
                    <a:lstStyle/>
                    <a:p>
                      <a:pPr algn="ctr"/>
                      <a:r>
                        <a:rPr lang="es-US" sz="1200">
                          <a:effectLst/>
                          <a:latin typeface="+mn-lt"/>
                        </a:rPr>
                        <a:t>PRIMERA SUPERIOR</a:t>
                      </a:r>
                      <a:endParaRPr lang="es-CO" sz="120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nchor="ctr">
                    <a:solidFill>
                      <a:srgbClr val="FF6600"/>
                    </a:solidFill>
                  </a:tcPr>
                </a:tc>
                <a:tc>
                  <a:txBody>
                    <a:bodyPr/>
                    <a:lstStyle/>
                    <a:p>
                      <a:pPr algn="ctr"/>
                      <a:r>
                        <a:rPr lang="es-PE" sz="1100" kern="1800">
                          <a:solidFill>
                            <a:srgbClr val="000000"/>
                          </a:solidFill>
                          <a:effectLst/>
                          <a:latin typeface="Calibri" panose="020F0502020204030204" pitchFamily="34" charset="0"/>
                          <a:ea typeface="Batang" panose="02030600000101010101" pitchFamily="18" charset="-127"/>
                          <a:cs typeface="Times New Roman" panose="02020603050405020304" pitchFamily="18" charset="0"/>
                        </a:rPr>
                        <a:t>Lima</a:t>
                      </a:r>
                      <a:endParaRPr lang="es-CO" sz="1000" kern="1800">
                        <a:effectLst/>
                        <a:latin typeface="Arial" panose="020B0604020202020204" pitchFamily="34" charset="0"/>
                        <a:ea typeface="Batang" panose="02030600000101010101" pitchFamily="18" charset="-127"/>
                        <a:cs typeface="Times New Roman" panose="02020603050405020304" pitchFamily="18" charset="0"/>
                      </a:endParaRPr>
                    </a:p>
                  </a:txBody>
                  <a:tcPr marL="44450" marR="44450" marT="0" marB="0" anchor="ctr">
                    <a:solidFill>
                      <a:schemeClr val="tx2">
                        <a:lumMod val="40000"/>
                        <a:lumOff val="60000"/>
                      </a:schemeClr>
                    </a:solidFill>
                  </a:tcPr>
                </a:tc>
                <a:tc>
                  <a:txBody>
                    <a:bodyPr/>
                    <a:lstStyle/>
                    <a:p>
                      <a:pPr algn="ctr">
                        <a:lnSpc>
                          <a:spcPct val="120000"/>
                        </a:lnSpc>
                      </a:pP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Innside</a:t>
                      </a: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Meliá</a:t>
                      </a: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Lima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Miraflores</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20000"/>
                        </a:lnSpc>
                      </a:pP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Hilton Garden Inn</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537</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350</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348</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271</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vMerge="1">
                  <a:txBody>
                    <a:bodyPr/>
                    <a:lstStyle/>
                    <a:p>
                      <a:endParaRPr lang="es-CO"/>
                    </a:p>
                  </a:txBody>
                  <a:tcPr/>
                </a:tc>
                <a:extLst>
                  <a:ext uri="{0D108BD9-81ED-4DB2-BD59-A6C34878D82A}">
                    <a16:rowId xmlns:a16="http://schemas.microsoft.com/office/drawing/2014/main" val="4265476117"/>
                  </a:ext>
                </a:extLst>
              </a:tr>
              <a:tr h="609184">
                <a:tc>
                  <a:txBody>
                    <a:bodyPr/>
                    <a:lstStyle/>
                    <a:p>
                      <a:pPr algn="ctr"/>
                      <a:r>
                        <a:rPr lang="es-US" sz="1200">
                          <a:effectLst/>
                          <a:latin typeface="+mn-lt"/>
                        </a:rPr>
                        <a:t>LUJO</a:t>
                      </a:r>
                      <a:endParaRPr lang="es-CO" sz="120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nchor="ctr">
                    <a:solidFill>
                      <a:srgbClr val="FF6600"/>
                    </a:solidFill>
                  </a:tcPr>
                </a:tc>
                <a:tc>
                  <a:txBody>
                    <a:bodyPr/>
                    <a:lstStyle/>
                    <a:p>
                      <a:pPr algn="ctr"/>
                      <a:r>
                        <a:rPr lang="es-PE" sz="1100" kern="1800" dirty="0">
                          <a:solidFill>
                            <a:srgbClr val="000000"/>
                          </a:solidFill>
                          <a:effectLst/>
                          <a:latin typeface="Calibri" panose="020F0502020204030204" pitchFamily="34" charset="0"/>
                          <a:ea typeface="Batang" panose="02030600000101010101" pitchFamily="18" charset="-127"/>
                          <a:cs typeface="Times New Roman" panose="02020603050405020304" pitchFamily="18" charset="0"/>
                        </a:rPr>
                        <a:t>Lima</a:t>
                      </a:r>
                      <a:endParaRPr lang="es-CO" sz="100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44450" marR="44450" marT="0" marB="0" anchor="ctr">
                    <a:solidFill>
                      <a:schemeClr val="tx2">
                        <a:lumMod val="40000"/>
                        <a:lumOff val="60000"/>
                      </a:schemeClr>
                    </a:solidFill>
                  </a:tcPr>
                </a:tc>
                <a:tc>
                  <a:txBody>
                    <a:bodyPr/>
                    <a:lstStyle/>
                    <a:p>
                      <a:pPr algn="ctr">
                        <a:lnSpc>
                          <a:spcPct val="120000"/>
                        </a:lnSpc>
                      </a:pP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Pullman</a:t>
                      </a: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Miraflores</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20000"/>
                        </a:lnSpc>
                      </a:pP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Iberostar</a:t>
                      </a: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Miraflores</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601</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384</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367</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292</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vMerge="1">
                  <a:txBody>
                    <a:bodyPr/>
                    <a:lstStyle/>
                    <a:p>
                      <a:endParaRPr lang="es-CO"/>
                    </a:p>
                  </a:txBody>
                  <a:tcPr/>
                </a:tc>
                <a:extLst>
                  <a:ext uri="{0D108BD9-81ED-4DB2-BD59-A6C34878D82A}">
                    <a16:rowId xmlns:a16="http://schemas.microsoft.com/office/drawing/2014/main" val="519857195"/>
                  </a:ext>
                </a:extLst>
              </a:tr>
            </a:tbl>
          </a:graphicData>
        </a:graphic>
      </p:graphicFrame>
      <p:sp>
        <p:nvSpPr>
          <p:cNvPr id="13" name="CuadroTexto 12">
            <a:extLst>
              <a:ext uri="{FF2B5EF4-FFF2-40B4-BE49-F238E27FC236}">
                <a16:creationId xmlns:a16="http://schemas.microsoft.com/office/drawing/2014/main" id="{98BEE8F8-C3EA-BF0C-1F78-A1D179D51537}"/>
              </a:ext>
            </a:extLst>
          </p:cNvPr>
          <p:cNvSpPr txBox="1"/>
          <p:nvPr/>
        </p:nvSpPr>
        <p:spPr>
          <a:xfrm>
            <a:off x="6838307" y="2998663"/>
            <a:ext cx="5272608" cy="4117602"/>
          </a:xfrm>
          <a:prstGeom prst="rect">
            <a:avLst/>
          </a:prstGeom>
          <a:noFill/>
        </p:spPr>
        <p:txBody>
          <a:bodyPr wrap="square">
            <a:spAutoFit/>
          </a:bodyPr>
          <a:lstStyle/>
          <a:p>
            <a:pPr algn="just">
              <a:lnSpc>
                <a:spcPct val="150000"/>
              </a:lnSpc>
            </a:pPr>
            <a:r>
              <a:rPr lang="es-ES_tradnl" sz="1100" b="1" i="1" u="sng" kern="1800" dirty="0">
                <a:solidFill>
                  <a:schemeClr val="bg1"/>
                </a:solidFill>
                <a:effectLst/>
                <a:latin typeface="+mj-lt"/>
                <a:ea typeface="Batang" panose="02030600000101010101" pitchFamily="18" charset="-127"/>
                <a:cs typeface="Times New Roman" panose="02020603050405020304" pitchFamily="18" charset="0"/>
              </a:rPr>
              <a:t>Notas Lima:</a:t>
            </a:r>
            <a:endParaRPr lang="es-CO" sz="1100" i="1" kern="1800" dirty="0">
              <a:solidFill>
                <a:schemeClr val="bg1"/>
              </a:solidFill>
              <a:effectLst/>
              <a:latin typeface="+mj-lt"/>
              <a:ea typeface="Batang" panose="02030600000101010101" pitchFamily="18" charset="-127"/>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r>
              <a:rPr lang="es-ES" sz="1100" i="1" kern="1800" dirty="0">
                <a:solidFill>
                  <a:schemeClr val="bg1"/>
                </a:solidFill>
                <a:effectLst/>
                <a:latin typeface="+mj-lt"/>
                <a:ea typeface="Times New Roman" panose="02020603050405020304" pitchFamily="18" charset="0"/>
                <a:cs typeface="Times New Roman" panose="02020603050405020304" pitchFamily="18" charset="0"/>
              </a:rPr>
              <a:t>Deben considerarse vuelos de llegada hasta las 11:30HRS de manera que pueda programarse excursión por la tarde que inicia a las 14:00 </a:t>
            </a:r>
            <a:r>
              <a:rPr lang="es-ES" sz="1100" i="1" kern="1800" dirty="0" err="1">
                <a:solidFill>
                  <a:schemeClr val="bg1"/>
                </a:solidFill>
                <a:effectLst/>
                <a:latin typeface="+mj-lt"/>
                <a:ea typeface="Times New Roman" panose="02020603050405020304" pitchFamily="18" charset="0"/>
                <a:cs typeface="Times New Roman" panose="02020603050405020304" pitchFamily="18" charset="0"/>
              </a:rPr>
              <a:t>Hrs</a:t>
            </a:r>
            <a:r>
              <a:rPr lang="es-ES" sz="1100" i="1" kern="1800" dirty="0">
                <a:solidFill>
                  <a:schemeClr val="bg1"/>
                </a:solidFill>
                <a:effectLst/>
                <a:latin typeface="+mj-lt"/>
                <a:ea typeface="Times New Roman" panose="02020603050405020304" pitchFamily="18" charset="0"/>
                <a:cs typeface="Times New Roman" panose="02020603050405020304" pitchFamily="18" charset="0"/>
              </a:rPr>
              <a:t>. </a:t>
            </a:r>
            <a:endParaRPr lang="es-CO" sz="1100" i="1" kern="1800" dirty="0">
              <a:solidFill>
                <a:schemeClr val="bg1"/>
              </a:solidFill>
              <a:effectLst/>
              <a:latin typeface="+mj-lt"/>
              <a:ea typeface="Times New Roman" panose="02020603050405020304" pitchFamily="18" charset="0"/>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r>
              <a:rPr lang="es-ES" sz="1100" i="1" kern="1800" dirty="0">
                <a:solidFill>
                  <a:schemeClr val="bg1"/>
                </a:solidFill>
                <a:effectLst/>
                <a:latin typeface="+mj-lt"/>
                <a:ea typeface="Times New Roman" panose="02020603050405020304" pitchFamily="18" charset="0"/>
                <a:cs typeface="Times New Roman" panose="02020603050405020304" pitchFamily="18" charset="0"/>
              </a:rPr>
              <a:t>Tomar nota que La Catedral de Lima atiende de lunes a viernes, sábados por la mañana y domingos por la tarde.  Los horarios en los que no abre la Catedral, visitaremos San Francisco.</a:t>
            </a:r>
            <a:endParaRPr lang="es-CO" sz="1100" i="1" kern="1800" dirty="0">
              <a:solidFill>
                <a:schemeClr val="bg1"/>
              </a:solidFill>
              <a:effectLst/>
              <a:latin typeface="+mj-lt"/>
              <a:ea typeface="Times New Roman" panose="02020603050405020304" pitchFamily="18" charset="0"/>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r>
              <a:rPr lang="es-ES" sz="1100" i="1" kern="1800" dirty="0">
                <a:solidFill>
                  <a:schemeClr val="bg1"/>
                </a:solidFill>
                <a:effectLst/>
                <a:latin typeface="+mj-lt"/>
                <a:ea typeface="Times New Roman" panose="02020603050405020304" pitchFamily="18" charset="0"/>
                <a:cs typeface="Times New Roman" panose="02020603050405020304" pitchFamily="18" charset="0"/>
              </a:rPr>
              <a:t>Se prohíbe tomar fotos con flash en la Catedral. </a:t>
            </a:r>
            <a:endParaRPr lang="es-ES" sz="1100" i="1" kern="1800" dirty="0">
              <a:solidFill>
                <a:schemeClr val="bg1"/>
              </a:solidFill>
              <a:latin typeface="+mj-lt"/>
              <a:ea typeface="Times New Roman" panose="02020603050405020304" pitchFamily="18" charset="0"/>
              <a:cs typeface="Times New Roman" panose="02020603050405020304" pitchFamily="18" charset="0"/>
            </a:endParaRPr>
          </a:p>
          <a:p>
            <a:pPr algn="just">
              <a:lnSpc>
                <a:spcPct val="150000"/>
              </a:lnSpc>
            </a:pPr>
            <a:r>
              <a:rPr lang="es-ES_tradnl" sz="1100" b="1" i="1" u="sng" kern="1800" dirty="0">
                <a:solidFill>
                  <a:schemeClr val="bg1"/>
                </a:solidFill>
                <a:effectLst/>
                <a:latin typeface="+mj-lt"/>
                <a:ea typeface="Batang" panose="02030600000101010101" pitchFamily="18" charset="-127"/>
                <a:cs typeface="Times New Roman" panose="02020603050405020304" pitchFamily="18" charset="0"/>
              </a:rPr>
              <a:t>Notas Cusco:</a:t>
            </a:r>
            <a:endParaRPr lang="es-CO" sz="1100" i="1" kern="1800" dirty="0">
              <a:solidFill>
                <a:schemeClr val="bg1"/>
              </a:solidFill>
              <a:effectLst/>
              <a:latin typeface="+mj-lt"/>
              <a:ea typeface="Batang" panose="02030600000101010101" pitchFamily="18" charset="-127"/>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r>
              <a:rPr lang="es-ES" sz="1100" i="1" kern="1800" dirty="0">
                <a:solidFill>
                  <a:schemeClr val="bg1"/>
                </a:solidFill>
                <a:effectLst/>
                <a:latin typeface="+mj-lt"/>
                <a:ea typeface="Times New Roman" panose="02020603050405020304" pitchFamily="18" charset="0"/>
                <a:cs typeface="Times New Roman" panose="02020603050405020304" pitchFamily="18" charset="0"/>
              </a:rPr>
              <a:t>El vuelo Lima/Cusco debe considerarse temprano por la mañana de manera que pasajeros puedan descansar y aclimatarse antes de empezar la excursión por la tarde que inicia a las 13.30 </a:t>
            </a:r>
            <a:r>
              <a:rPr lang="es-ES" sz="1100" i="1" kern="1800" dirty="0" err="1">
                <a:solidFill>
                  <a:schemeClr val="bg1"/>
                </a:solidFill>
                <a:effectLst/>
                <a:latin typeface="+mj-lt"/>
                <a:ea typeface="Times New Roman" panose="02020603050405020304" pitchFamily="18" charset="0"/>
                <a:cs typeface="Times New Roman" panose="02020603050405020304" pitchFamily="18" charset="0"/>
              </a:rPr>
              <a:t>Hrs</a:t>
            </a:r>
            <a:r>
              <a:rPr lang="es-ES" sz="1100" i="1" kern="1800" dirty="0">
                <a:solidFill>
                  <a:schemeClr val="bg1"/>
                </a:solidFill>
                <a:effectLst/>
                <a:latin typeface="+mj-lt"/>
                <a:ea typeface="Times New Roman" panose="02020603050405020304" pitchFamily="18" charset="0"/>
                <a:cs typeface="Times New Roman" panose="02020603050405020304" pitchFamily="18" charset="0"/>
              </a:rPr>
              <a:t>.  </a:t>
            </a:r>
            <a:endParaRPr lang="es-CO" sz="1100" i="1" kern="1800" dirty="0">
              <a:solidFill>
                <a:schemeClr val="bg1"/>
              </a:solidFill>
              <a:effectLst/>
              <a:latin typeface="+mj-lt"/>
              <a:ea typeface="Times New Roman" panose="02020603050405020304" pitchFamily="18" charset="0"/>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r>
              <a:rPr lang="es-ES" sz="1100" i="1" kern="1800" dirty="0">
                <a:solidFill>
                  <a:schemeClr val="bg1"/>
                </a:solidFill>
                <a:effectLst/>
                <a:latin typeface="+mj-lt"/>
                <a:ea typeface="Times New Roman" panose="02020603050405020304" pitchFamily="18" charset="0"/>
                <a:cs typeface="Times New Roman" panose="02020603050405020304" pitchFamily="18" charset="0"/>
              </a:rPr>
              <a:t>Los domingos en la mañana, la visita a </a:t>
            </a:r>
            <a:r>
              <a:rPr lang="es-ES" sz="1100" i="1" kern="1800" dirty="0" err="1">
                <a:solidFill>
                  <a:schemeClr val="bg1"/>
                </a:solidFill>
                <a:effectLst/>
                <a:latin typeface="+mj-lt"/>
                <a:ea typeface="Times New Roman" panose="02020603050405020304" pitchFamily="18" charset="0"/>
                <a:cs typeface="Times New Roman" panose="02020603050405020304" pitchFamily="18" charset="0"/>
              </a:rPr>
              <a:t>Koricancha</a:t>
            </a:r>
            <a:r>
              <a:rPr lang="es-ES" sz="1100" i="1" kern="1800" dirty="0">
                <a:solidFill>
                  <a:schemeClr val="bg1"/>
                </a:solidFill>
                <a:effectLst/>
                <a:latin typeface="+mj-lt"/>
                <a:ea typeface="Times New Roman" panose="02020603050405020304" pitchFamily="18" charset="0"/>
                <a:cs typeface="Times New Roman" panose="02020603050405020304" pitchFamily="18" charset="0"/>
              </a:rPr>
              <a:t> es panorámica porque está cerrada.</a:t>
            </a:r>
            <a:endParaRPr lang="es-CO" sz="1100" i="1" kern="1800" dirty="0">
              <a:solidFill>
                <a:schemeClr val="bg1"/>
              </a:solidFill>
              <a:effectLst/>
              <a:latin typeface="+mj-lt"/>
              <a:ea typeface="Times New Roman" panose="02020603050405020304" pitchFamily="18" charset="0"/>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r>
              <a:rPr lang="es-ES" sz="1100" i="1" kern="1800" dirty="0">
                <a:solidFill>
                  <a:schemeClr val="bg1"/>
                </a:solidFill>
                <a:effectLst/>
                <a:latin typeface="+mj-lt"/>
                <a:ea typeface="Times New Roman" panose="02020603050405020304" pitchFamily="18" charset="0"/>
                <a:cs typeface="Times New Roman" panose="02020603050405020304" pitchFamily="18" charset="0"/>
              </a:rPr>
              <a:t>La excursión a Machu Picchu ha sido cotizada en el servicio de tren </a:t>
            </a:r>
            <a:r>
              <a:rPr lang="es-ES" sz="1100" b="1" i="1" u="sng" kern="1800" dirty="0" err="1">
                <a:solidFill>
                  <a:schemeClr val="bg1"/>
                </a:solidFill>
                <a:effectLst/>
                <a:latin typeface="+mj-lt"/>
                <a:ea typeface="Times New Roman" panose="02020603050405020304" pitchFamily="18" charset="0"/>
                <a:cs typeface="Times New Roman" panose="02020603050405020304" pitchFamily="18" charset="0"/>
              </a:rPr>
              <a:t>Expedition</a:t>
            </a:r>
            <a:r>
              <a:rPr lang="es-ES" sz="1100" b="1" i="1" u="sng" kern="1800" dirty="0">
                <a:solidFill>
                  <a:schemeClr val="bg1"/>
                </a:solidFill>
                <a:effectLst/>
                <a:latin typeface="+mj-lt"/>
                <a:ea typeface="Times New Roman" panose="02020603050405020304" pitchFamily="18" charset="0"/>
                <a:cs typeface="Times New Roman" panose="02020603050405020304" pitchFamily="18" charset="0"/>
              </a:rPr>
              <a:t> / </a:t>
            </a:r>
            <a:r>
              <a:rPr lang="es-ES" sz="1100" b="1" i="1" u="sng" kern="1800" dirty="0" err="1">
                <a:solidFill>
                  <a:schemeClr val="bg1"/>
                </a:solidFill>
                <a:effectLst/>
                <a:latin typeface="+mj-lt"/>
                <a:ea typeface="Times New Roman" panose="02020603050405020304" pitchFamily="18" charset="0"/>
                <a:cs typeface="Times New Roman" panose="02020603050405020304" pitchFamily="18" charset="0"/>
              </a:rPr>
              <a:t>The</a:t>
            </a:r>
            <a:r>
              <a:rPr lang="es-ES" sz="1100" b="1" i="1" u="sng" kern="1800" dirty="0">
                <a:solidFill>
                  <a:schemeClr val="bg1"/>
                </a:solidFill>
                <a:effectLst/>
                <a:latin typeface="+mj-lt"/>
                <a:ea typeface="Times New Roman" panose="02020603050405020304" pitchFamily="18" charset="0"/>
                <a:cs typeface="Times New Roman" panose="02020603050405020304" pitchFamily="18" charset="0"/>
              </a:rPr>
              <a:t> Voyager </a:t>
            </a:r>
            <a:r>
              <a:rPr lang="es-ES" sz="1100" i="1" kern="1800" dirty="0">
                <a:solidFill>
                  <a:schemeClr val="bg1"/>
                </a:solidFill>
                <a:effectLst/>
                <a:latin typeface="+mj-lt"/>
                <a:ea typeface="Times New Roman" panose="02020603050405020304" pitchFamily="18" charset="0"/>
                <a:cs typeface="Times New Roman" panose="02020603050405020304" pitchFamily="18" charset="0"/>
              </a:rPr>
              <a:t>con almuerzo en restaurante local  (No incluye bebidas)</a:t>
            </a:r>
            <a:endParaRPr lang="es-CO" sz="1100" i="1" kern="1800" dirty="0">
              <a:solidFill>
                <a:schemeClr val="bg1"/>
              </a:solidFill>
              <a:effectLst/>
              <a:latin typeface="+mj-lt"/>
              <a:ea typeface="Times New Roman" panose="02020603050405020304" pitchFamily="18" charset="0"/>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endParaRPr lang="es-CO" sz="1050" i="1" kern="1800" dirty="0">
              <a:solidFill>
                <a:schemeClr val="bg1"/>
              </a:solidFill>
              <a:effectLst/>
              <a:ea typeface="Times New Roman" panose="02020603050405020304" pitchFamily="18" charset="0"/>
              <a:cs typeface="Times New Roman" panose="02020603050405020304" pitchFamily="18" charset="0"/>
            </a:endParaRPr>
          </a:p>
        </p:txBody>
      </p:sp>
      <p:graphicFrame>
        <p:nvGraphicFramePr>
          <p:cNvPr id="6" name="Tabla 5">
            <a:extLst>
              <a:ext uri="{FF2B5EF4-FFF2-40B4-BE49-F238E27FC236}">
                <a16:creationId xmlns:a16="http://schemas.microsoft.com/office/drawing/2014/main" id="{3A248F30-84DB-5961-3812-602EFD3578E4}"/>
              </a:ext>
            </a:extLst>
          </p:cNvPr>
          <p:cNvGraphicFramePr>
            <a:graphicFrameLocks noGrp="1"/>
          </p:cNvGraphicFramePr>
          <p:nvPr>
            <p:extLst>
              <p:ext uri="{D42A27DB-BD31-4B8C-83A1-F6EECF244321}">
                <p14:modId xmlns:p14="http://schemas.microsoft.com/office/powerpoint/2010/main" val="369807808"/>
              </p:ext>
            </p:extLst>
          </p:nvPr>
        </p:nvGraphicFramePr>
        <p:xfrm>
          <a:off x="6838307" y="353931"/>
          <a:ext cx="5005135" cy="2239819"/>
        </p:xfrm>
        <a:graphic>
          <a:graphicData uri="http://schemas.openxmlformats.org/drawingml/2006/table">
            <a:tbl>
              <a:tblPr firstRow="1" firstCol="1" bandRow="1">
                <a:tableStyleId>{5C22544A-7EE6-4342-B048-85BDC9FD1C3A}</a:tableStyleId>
              </a:tblPr>
              <a:tblGrid>
                <a:gridCol w="1263840">
                  <a:extLst>
                    <a:ext uri="{9D8B030D-6E8A-4147-A177-3AD203B41FA5}">
                      <a16:colId xmlns:a16="http://schemas.microsoft.com/office/drawing/2014/main" val="1619126981"/>
                    </a:ext>
                  </a:extLst>
                </a:gridCol>
                <a:gridCol w="1404112">
                  <a:extLst>
                    <a:ext uri="{9D8B030D-6E8A-4147-A177-3AD203B41FA5}">
                      <a16:colId xmlns:a16="http://schemas.microsoft.com/office/drawing/2014/main" val="2642539311"/>
                    </a:ext>
                  </a:extLst>
                </a:gridCol>
                <a:gridCol w="2337183">
                  <a:extLst>
                    <a:ext uri="{9D8B030D-6E8A-4147-A177-3AD203B41FA5}">
                      <a16:colId xmlns:a16="http://schemas.microsoft.com/office/drawing/2014/main" val="1804015007"/>
                    </a:ext>
                  </a:extLst>
                </a:gridCol>
              </a:tblGrid>
              <a:tr h="243575">
                <a:tc gridSpan="3">
                  <a:txBody>
                    <a:bodyPr/>
                    <a:lstStyle/>
                    <a:p>
                      <a:pPr algn="ctr"/>
                      <a:r>
                        <a:rPr lang="es-MX" sz="1050" kern="1800" dirty="0">
                          <a:effectLst/>
                          <a:latin typeface="Arial" panose="020B0604020202020204" pitchFamily="34" charset="0"/>
                          <a:ea typeface="Batang" panose="02030600000101010101" pitchFamily="18" charset="-127"/>
                          <a:cs typeface="Times New Roman" panose="02020603050405020304" pitchFamily="18" charset="0"/>
                        </a:rPr>
                        <a:t>FECHAS QUE NO APLICAN TARIFAS POR FESTIVIDADES</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hMerge="1">
                  <a:txBody>
                    <a:bodyPr/>
                    <a:lstStyle/>
                    <a:p>
                      <a:pPr algn="ctr"/>
                      <a:endParaRPr lang="es-CO" sz="100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solidFill>
                      <a:srgbClr val="FF6600"/>
                    </a:solidFill>
                  </a:tcPr>
                </a:tc>
                <a:tc hMerge="1">
                  <a:txBody>
                    <a:bodyPr/>
                    <a:lstStyle/>
                    <a:p>
                      <a:pPr algn="ctr"/>
                      <a:endParaRPr lang="es-CO" sz="100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extLst>
                  <a:ext uri="{0D108BD9-81ED-4DB2-BD59-A6C34878D82A}">
                    <a16:rowId xmlns:a16="http://schemas.microsoft.com/office/drawing/2014/main" val="216630165"/>
                  </a:ext>
                </a:extLst>
              </a:tr>
              <a:tr h="243575">
                <a:tc>
                  <a:txBody>
                    <a:bodyPr/>
                    <a:lstStyle/>
                    <a:p>
                      <a:pPr algn="ctr"/>
                      <a:r>
                        <a:rPr lang="es-ES_tradnl" sz="1050" kern="1800" dirty="0">
                          <a:effectLst/>
                        </a:rPr>
                        <a:t>FESTIVIDAD / EVENTO</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dirty="0">
                          <a:effectLst/>
                        </a:rPr>
                        <a:t>CIUDAD</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solidFill>
                      <a:srgbClr val="FF6600"/>
                    </a:solidFill>
                  </a:tcPr>
                </a:tc>
                <a:tc>
                  <a:txBody>
                    <a:bodyPr/>
                    <a:lstStyle/>
                    <a:p>
                      <a:pPr algn="ctr"/>
                      <a:r>
                        <a:rPr lang="es-ES_tradnl" sz="1050" kern="1800" dirty="0">
                          <a:effectLst/>
                        </a:rPr>
                        <a:t>FECHA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extLst>
                  <a:ext uri="{0D108BD9-81ED-4DB2-BD59-A6C34878D82A}">
                    <a16:rowId xmlns:a16="http://schemas.microsoft.com/office/drawing/2014/main" val="3595169818"/>
                  </a:ext>
                </a:extLst>
              </a:tr>
              <a:tr h="155357">
                <a:tc>
                  <a:txBody>
                    <a:bodyPr/>
                    <a:lstStyle/>
                    <a:p>
                      <a:pPr algn="ctr"/>
                      <a:r>
                        <a:rPr lang="es-ES_tradnl" sz="1050" kern="1800" dirty="0">
                          <a:effectLst/>
                        </a:rPr>
                        <a:t>IRONMAN</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dirty="0">
                          <a:effectLst/>
                        </a:rPr>
                        <a:t>Lima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tc>
                <a:tc>
                  <a:txBody>
                    <a:bodyPr/>
                    <a:lstStyle/>
                    <a:p>
                      <a:pPr algn="ctr"/>
                      <a:r>
                        <a:rPr lang="es-ES_tradnl" sz="1050" kern="1800">
                          <a:effectLst/>
                        </a:rPr>
                        <a:t>27 Abril</a:t>
                      </a:r>
                      <a:endParaRPr lang="es-CO" sz="1050" kern="180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tc>
                <a:extLst>
                  <a:ext uri="{0D108BD9-81ED-4DB2-BD59-A6C34878D82A}">
                    <a16:rowId xmlns:a16="http://schemas.microsoft.com/office/drawing/2014/main" val="2460250114"/>
                  </a:ext>
                </a:extLst>
              </a:tr>
              <a:tr h="155357">
                <a:tc>
                  <a:txBody>
                    <a:bodyPr/>
                    <a:lstStyle/>
                    <a:p>
                      <a:pPr algn="ctr"/>
                      <a:r>
                        <a:rPr lang="es-ES_tradnl" sz="1050" kern="1800" dirty="0">
                          <a:effectLst/>
                        </a:rPr>
                        <a:t>RADLA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a:effectLst/>
                        </a:rPr>
                        <a:t>Lima</a:t>
                      </a:r>
                      <a:endParaRPr lang="es-CO" sz="1050" kern="180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tc>
                <a:tc>
                  <a:txBody>
                    <a:bodyPr/>
                    <a:lstStyle/>
                    <a:p>
                      <a:pPr algn="ctr"/>
                      <a:r>
                        <a:rPr lang="es-ES_tradnl" sz="1050" kern="1800">
                          <a:effectLst/>
                        </a:rPr>
                        <a:t>Del 02 al 05 Mayo</a:t>
                      </a:r>
                      <a:endParaRPr lang="es-CO" sz="1050" kern="180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tc>
                <a:extLst>
                  <a:ext uri="{0D108BD9-81ED-4DB2-BD59-A6C34878D82A}">
                    <a16:rowId xmlns:a16="http://schemas.microsoft.com/office/drawing/2014/main" val="762142609"/>
                  </a:ext>
                </a:extLst>
              </a:tr>
              <a:tr h="155357">
                <a:tc>
                  <a:txBody>
                    <a:bodyPr/>
                    <a:lstStyle/>
                    <a:p>
                      <a:pPr algn="ctr"/>
                      <a:r>
                        <a:rPr lang="es-ES_tradnl" sz="1050" kern="1800" dirty="0">
                          <a:effectLst/>
                        </a:rPr>
                        <a:t>42K LIMA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dirty="0">
                          <a:effectLst/>
                        </a:rPr>
                        <a:t>Lima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tc>
                <a:tc>
                  <a:txBody>
                    <a:bodyPr/>
                    <a:lstStyle/>
                    <a:p>
                      <a:pPr algn="ctr"/>
                      <a:r>
                        <a:rPr lang="es-ES_tradnl" sz="1050" kern="1800">
                          <a:effectLst/>
                        </a:rPr>
                        <a:t>25 Mayo</a:t>
                      </a:r>
                      <a:endParaRPr lang="es-CO" sz="1050" kern="180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tc>
                <a:extLst>
                  <a:ext uri="{0D108BD9-81ED-4DB2-BD59-A6C34878D82A}">
                    <a16:rowId xmlns:a16="http://schemas.microsoft.com/office/drawing/2014/main" val="3126490121"/>
                  </a:ext>
                </a:extLst>
              </a:tr>
              <a:tr h="155357">
                <a:tc>
                  <a:txBody>
                    <a:bodyPr/>
                    <a:lstStyle/>
                    <a:p>
                      <a:pPr algn="ctr"/>
                      <a:r>
                        <a:rPr lang="es-ES_tradnl" sz="1050" kern="1800" dirty="0">
                          <a:effectLst/>
                        </a:rPr>
                        <a:t>PERU ENERGIA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dirty="0">
                          <a:effectLst/>
                        </a:rPr>
                        <a:t>Lima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tc>
                <a:tc>
                  <a:txBody>
                    <a:bodyPr/>
                    <a:lstStyle/>
                    <a:p>
                      <a:pPr algn="ctr"/>
                      <a:r>
                        <a:rPr lang="es-ES_tradnl" sz="1050" kern="1800" dirty="0">
                          <a:effectLst/>
                        </a:rPr>
                        <a:t>29 Mayo</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tc>
                <a:extLst>
                  <a:ext uri="{0D108BD9-81ED-4DB2-BD59-A6C34878D82A}">
                    <a16:rowId xmlns:a16="http://schemas.microsoft.com/office/drawing/2014/main" val="1013773788"/>
                  </a:ext>
                </a:extLst>
              </a:tr>
              <a:tr h="218937">
                <a:tc>
                  <a:txBody>
                    <a:bodyPr/>
                    <a:lstStyle/>
                    <a:p>
                      <a:pPr algn="ctr"/>
                      <a:r>
                        <a:rPr lang="es-ES_tradnl" sz="1050" kern="1800" dirty="0">
                          <a:effectLst/>
                        </a:rPr>
                        <a:t>SEMANA SANTA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dirty="0">
                          <a:effectLst/>
                        </a:rPr>
                        <a:t>Lima </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tc>
                <a:tc>
                  <a:txBody>
                    <a:bodyPr/>
                    <a:lstStyle/>
                    <a:p>
                      <a:pPr algn="ctr"/>
                      <a:r>
                        <a:rPr lang="es-ES_tradnl" sz="1050" kern="1800" dirty="0">
                          <a:effectLst/>
                        </a:rPr>
                        <a:t>Del 17 al 20 Abril </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tc>
                <a:extLst>
                  <a:ext uri="{0D108BD9-81ED-4DB2-BD59-A6C34878D82A}">
                    <a16:rowId xmlns:a16="http://schemas.microsoft.com/office/drawing/2014/main" val="447126311"/>
                  </a:ext>
                </a:extLst>
              </a:tr>
              <a:tr h="337127">
                <a:tc>
                  <a:txBody>
                    <a:bodyPr/>
                    <a:lstStyle/>
                    <a:p>
                      <a:pPr algn="ctr"/>
                      <a:r>
                        <a:rPr lang="es-ES_tradnl" sz="1050" kern="1800" dirty="0">
                          <a:effectLst/>
                        </a:rPr>
                        <a:t> </a:t>
                      </a:r>
                      <a:endParaRPr lang="es-CO" sz="1050" kern="1800" dirty="0">
                        <a:effectLst/>
                      </a:endParaRPr>
                    </a:p>
                    <a:p>
                      <a:pPr algn="ctr"/>
                      <a:r>
                        <a:rPr lang="es-ES_tradnl" sz="1050" kern="1800" dirty="0">
                          <a:effectLst/>
                        </a:rPr>
                        <a:t>FIESTAS PATRIAS</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solidFill>
                      <a:srgbClr val="FF6600"/>
                    </a:solidFill>
                  </a:tcPr>
                </a:tc>
                <a:tc>
                  <a:txBody>
                    <a:bodyPr/>
                    <a:lstStyle/>
                    <a:p>
                      <a:pPr algn="ctr"/>
                      <a:r>
                        <a:rPr lang="es-ES_tradnl" sz="1050" kern="1800" dirty="0">
                          <a:effectLst/>
                        </a:rPr>
                        <a:t> </a:t>
                      </a:r>
                      <a:endParaRPr lang="es-CO" sz="1050" kern="1800" dirty="0">
                        <a:effectLst/>
                      </a:endParaRPr>
                    </a:p>
                    <a:p>
                      <a:pPr algn="ctr"/>
                      <a:r>
                        <a:rPr lang="es-ES_tradnl" sz="1050" kern="1800" dirty="0">
                          <a:effectLst/>
                        </a:rPr>
                        <a:t>Lima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tc>
                <a:tc>
                  <a:txBody>
                    <a:bodyPr/>
                    <a:lstStyle/>
                    <a:p>
                      <a:pPr algn="ctr"/>
                      <a:r>
                        <a:rPr lang="es-ES_tradnl" sz="1050" kern="1800" dirty="0">
                          <a:effectLst/>
                        </a:rPr>
                        <a:t>27 al 31 Julio</a:t>
                      </a:r>
                      <a:endParaRPr lang="es-CO" sz="1050" kern="1800" dirty="0">
                        <a:effectLst/>
                      </a:endParaRPr>
                    </a:p>
                    <a:p>
                      <a:pPr algn="ctr"/>
                      <a:r>
                        <a:rPr lang="es-ES_tradnl" sz="1050" kern="1800" dirty="0">
                          <a:effectLst/>
                        </a:rPr>
                        <a:t> </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b"/>
                </a:tc>
                <a:extLst>
                  <a:ext uri="{0D108BD9-81ED-4DB2-BD59-A6C34878D82A}">
                    <a16:rowId xmlns:a16="http://schemas.microsoft.com/office/drawing/2014/main" val="3358559988"/>
                  </a:ext>
                </a:extLst>
              </a:tr>
              <a:tr h="350319">
                <a:tc>
                  <a:txBody>
                    <a:bodyPr/>
                    <a:lstStyle/>
                    <a:p>
                      <a:pPr algn="ctr"/>
                      <a:r>
                        <a:rPr lang="es-ES_tradnl" sz="1050" kern="1800" dirty="0">
                          <a:effectLst/>
                        </a:rPr>
                        <a:t>Navidad y Año Nuevo</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dirty="0">
                          <a:effectLst/>
                        </a:rPr>
                        <a:t> </a:t>
                      </a:r>
                      <a:endParaRPr lang="es-CO" sz="1050" kern="1800" dirty="0">
                        <a:effectLst/>
                      </a:endParaRPr>
                    </a:p>
                    <a:p>
                      <a:pPr algn="ctr"/>
                      <a:r>
                        <a:rPr lang="es-ES_tradnl" sz="1050" kern="1800" dirty="0">
                          <a:effectLst/>
                        </a:rPr>
                        <a:t>Lima</a:t>
                      </a:r>
                      <a:br>
                        <a:rPr lang="es-ES_tradnl" sz="1050" kern="1800" dirty="0">
                          <a:effectLst/>
                        </a:rPr>
                      </a:b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tc>
                <a:tc>
                  <a:txBody>
                    <a:bodyPr/>
                    <a:lstStyle/>
                    <a:p>
                      <a:pPr algn="ctr"/>
                      <a:r>
                        <a:rPr lang="es-ES_tradnl" sz="1050" kern="1800" dirty="0">
                          <a:effectLst/>
                        </a:rPr>
                        <a:t>24 al 31 de Diciembre / 01 Enero </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tc>
                <a:extLst>
                  <a:ext uri="{0D108BD9-81ED-4DB2-BD59-A6C34878D82A}">
                    <a16:rowId xmlns:a16="http://schemas.microsoft.com/office/drawing/2014/main" val="3276446011"/>
                  </a:ext>
                </a:extLst>
              </a:tr>
            </a:tbl>
          </a:graphicData>
        </a:graphic>
      </p:graphicFrame>
    </p:spTree>
    <p:extLst>
      <p:ext uri="{BB962C8B-B14F-4D97-AF65-F5344CB8AC3E}">
        <p14:creationId xmlns:p14="http://schemas.microsoft.com/office/powerpoint/2010/main" val="2693715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979F024D-EB88-9650-9EE5-075222E98A2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7657" r="27657"/>
          <a:stretch/>
        </p:blipFill>
        <p:spPr>
          <a:xfrm>
            <a:off x="1" y="-27710"/>
            <a:ext cx="5016499" cy="5092483"/>
          </a:xfrm>
        </p:spPr>
      </p:pic>
      <p:sp>
        <p:nvSpPr>
          <p:cNvPr id="5" name="TextBox 4">
            <a:extLst>
              <a:ext uri="{FF2B5EF4-FFF2-40B4-BE49-F238E27FC236}">
                <a16:creationId xmlns:a16="http://schemas.microsoft.com/office/drawing/2014/main" id="{A0C1C800-557E-A934-6B86-1420C347A8AE}"/>
              </a:ext>
            </a:extLst>
          </p:cNvPr>
          <p:cNvSpPr txBox="1"/>
          <p:nvPr/>
        </p:nvSpPr>
        <p:spPr>
          <a:xfrm>
            <a:off x="5900125" y="629244"/>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4B161FE3-BCF2-F5EC-DA28-F4678D6877D6}"/>
              </a:ext>
            </a:extLst>
          </p:cNvPr>
          <p:cNvSpPr txBox="1"/>
          <p:nvPr/>
        </p:nvSpPr>
        <p:spPr>
          <a:xfrm>
            <a:off x="5900125" y="364578"/>
            <a:ext cx="4372158" cy="338554"/>
          </a:xfrm>
          <a:prstGeom prst="rect">
            <a:avLst/>
          </a:prstGeom>
          <a:noFill/>
        </p:spPr>
        <p:txBody>
          <a:bodyPr wrap="square" rtlCol="0">
            <a:spAutoFit/>
          </a:bodyPr>
          <a:lstStyle/>
          <a:p>
            <a:r>
              <a:rPr lang="es-CO" sz="1600" b="1" noProof="0" dirty="0">
                <a:solidFill>
                  <a:srgbClr val="0070C0"/>
                </a:solidFill>
              </a:rPr>
              <a:t>VIVE UN FIN DE  SEMANA EN LIMA</a:t>
            </a:r>
          </a:p>
        </p:txBody>
      </p:sp>
      <p:sp>
        <p:nvSpPr>
          <p:cNvPr id="7" name="TextBox 6">
            <a:extLst>
              <a:ext uri="{FF2B5EF4-FFF2-40B4-BE49-F238E27FC236}">
                <a16:creationId xmlns:a16="http://schemas.microsoft.com/office/drawing/2014/main" id="{C3CCB71B-3651-51FB-4608-7E422260DEA8}"/>
              </a:ext>
            </a:extLst>
          </p:cNvPr>
          <p:cNvSpPr txBox="1"/>
          <p:nvPr/>
        </p:nvSpPr>
        <p:spPr>
          <a:xfrm>
            <a:off x="5900125" y="1090948"/>
            <a:ext cx="6088675" cy="5602816"/>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Día 1. BOGOTA - LIMA</a:t>
            </a:r>
          </a:p>
          <a:p>
            <a:pPr algn="just">
              <a:lnSpc>
                <a:spcPct val="150000"/>
              </a:lnSpc>
            </a:pPr>
            <a:r>
              <a:rPr lang="es-MX" sz="1200" b="0" i="0" noProof="0" dirty="0">
                <a:solidFill>
                  <a:srgbClr val="000000"/>
                </a:solidFill>
                <a:effectLst/>
              </a:rPr>
              <a:t>Llegada a la ciudad de Lima, asistencia y traslado al hotel. Alojamiento en Lima.</a:t>
            </a:r>
          </a:p>
          <a:p>
            <a:pPr algn="just">
              <a:lnSpc>
                <a:spcPct val="150000"/>
              </a:lnSpc>
            </a:pPr>
            <a:endParaRPr lang="es-MX" sz="1200" dirty="0">
              <a:solidFill>
                <a:srgbClr val="000000"/>
              </a:solidFill>
            </a:endParaRPr>
          </a:p>
          <a:p>
            <a:pPr algn="just">
              <a:lnSpc>
                <a:spcPct val="150000"/>
              </a:lnSpc>
            </a:pPr>
            <a:r>
              <a:rPr lang="es-CO" sz="1200" b="1" i="0" noProof="0" dirty="0">
                <a:solidFill>
                  <a:srgbClr val="000000"/>
                </a:solidFill>
                <a:effectLst/>
              </a:rPr>
              <a:t>Día 2. LIMA</a:t>
            </a:r>
          </a:p>
          <a:p>
            <a:pPr algn="just">
              <a:lnSpc>
                <a:spcPct val="150000"/>
              </a:lnSpc>
            </a:pPr>
            <a:r>
              <a:rPr lang="es-MX" sz="1200" b="0" i="0" noProof="0" dirty="0">
                <a:solidFill>
                  <a:srgbClr val="000000"/>
                </a:solidFill>
                <a:effectLst/>
              </a:rPr>
              <a:t>Por la mañana, visita de la ciudad de los reyes. Iniciaremos nuestro recorrido por el barrio de Miraflores. Nuestra primera parada será el famoso Parque del Beso, un ícono de la ciudad y desde donde se tiene una linda vista de la bahía de Lima. Luego nos dirigiremos a el Centro histórico de Lima, Patrimonio de la Humanidad de la UNESCO, que nos espera lleno de historias de antaño. En el camino cruzaremos frente a la Huaca </a:t>
            </a:r>
            <a:r>
              <a:rPr lang="es-MX" sz="1200" b="0" i="0" noProof="0" dirty="0" err="1">
                <a:solidFill>
                  <a:srgbClr val="000000"/>
                </a:solidFill>
                <a:effectLst/>
              </a:rPr>
              <a:t>Pucllana</a:t>
            </a:r>
            <a:r>
              <a:rPr lang="es-MX" sz="1200" b="0" i="0" noProof="0" dirty="0">
                <a:solidFill>
                  <a:srgbClr val="000000"/>
                </a:solidFill>
                <a:effectLst/>
              </a:rPr>
              <a:t>, pirámide </a:t>
            </a:r>
            <a:r>
              <a:rPr lang="es-MX" sz="1200" b="0" i="0" noProof="0" dirty="0" err="1">
                <a:solidFill>
                  <a:srgbClr val="000000"/>
                </a:solidFill>
                <a:effectLst/>
              </a:rPr>
              <a:t>pre-inca</a:t>
            </a:r>
            <a:r>
              <a:rPr lang="es-MX" sz="1200" b="0" i="0" noProof="0" dirty="0">
                <a:solidFill>
                  <a:srgbClr val="000000"/>
                </a:solidFill>
                <a:effectLst/>
              </a:rPr>
              <a:t> que confunde con una ciudad moderna. Llegaremos a la Plaza Mayor de Lima, rodeada por la Catedral, el Arzobispado de Lima, el Palacios de Gobierno y la Municipalidad. Ingresaremos a la Catedral de Lima, donde se encuentra la cripta del conquistador Francisco Pizarro. Cruzaremos la Plaza mayor e ingresaremos al Convento de Santo Domingo, joya arquitectónica colonial donde el tiempo pareciera haberse detenido. En este lugar reposan los restos de Santa Rosa de Lima, San Martín de Porres y San Juan Masías, santos de gran devoción. En su interior, nos encontraremos con una gran biblioteca que guarda libros impresos en el siglo XV. En este convento se fundó la primera universidad de América, San Marcos. Dejaremos el centro de Lima, retornando al hotel. Tarde libre. Alojamiento en Lima.</a:t>
            </a:r>
          </a:p>
        </p:txBody>
      </p:sp>
      <p:pic>
        <p:nvPicPr>
          <p:cNvPr id="16" name="Imagen 15">
            <a:extLst>
              <a:ext uri="{FF2B5EF4-FFF2-40B4-BE49-F238E27FC236}">
                <a16:creationId xmlns:a16="http://schemas.microsoft.com/office/drawing/2014/main" id="{92DA17E1-47FB-C33B-E4CD-F8DC272FB962}"/>
              </a:ext>
            </a:extLst>
          </p:cNvPr>
          <p:cNvPicPr>
            <a:picLocks noChangeAspect="1"/>
          </p:cNvPicPr>
          <p:nvPr/>
        </p:nvPicPr>
        <p:blipFill>
          <a:blip r:embed="rId3">
            <a:extLst>
              <a:ext uri="{28A0092B-C50C-407E-A947-70E740481C1C}">
                <a14:useLocalDpi xmlns:a14="http://schemas.microsoft.com/office/drawing/2010/main" val="0"/>
              </a:ext>
            </a:extLst>
          </a:blip>
          <a:srcRect l="10974" r="10974"/>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581337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979F024D-EB88-9650-9EE5-075222E98A2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7657" r="27657"/>
          <a:stretch/>
        </p:blipFill>
        <p:spPr>
          <a:xfrm>
            <a:off x="1" y="-1"/>
            <a:ext cx="5016499" cy="5092483"/>
          </a:xfrm>
        </p:spPr>
      </p:pic>
      <p:sp>
        <p:nvSpPr>
          <p:cNvPr id="5" name="TextBox 4">
            <a:extLst>
              <a:ext uri="{FF2B5EF4-FFF2-40B4-BE49-F238E27FC236}">
                <a16:creationId xmlns:a16="http://schemas.microsoft.com/office/drawing/2014/main" id="{A0C1C800-557E-A934-6B86-1420C347A8AE}"/>
              </a:ext>
            </a:extLst>
          </p:cNvPr>
          <p:cNvSpPr txBox="1"/>
          <p:nvPr/>
        </p:nvSpPr>
        <p:spPr>
          <a:xfrm>
            <a:off x="5900125" y="629244"/>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4B161FE3-BCF2-F5EC-DA28-F4678D6877D6}"/>
              </a:ext>
            </a:extLst>
          </p:cNvPr>
          <p:cNvSpPr txBox="1"/>
          <p:nvPr/>
        </p:nvSpPr>
        <p:spPr>
          <a:xfrm>
            <a:off x="5900125" y="364578"/>
            <a:ext cx="4372158" cy="338554"/>
          </a:xfrm>
          <a:prstGeom prst="rect">
            <a:avLst/>
          </a:prstGeom>
          <a:noFill/>
        </p:spPr>
        <p:txBody>
          <a:bodyPr wrap="square" rtlCol="0">
            <a:spAutoFit/>
          </a:bodyPr>
          <a:lstStyle/>
          <a:p>
            <a:r>
              <a:rPr lang="es-CO" sz="1600" b="1" noProof="0" dirty="0">
                <a:solidFill>
                  <a:srgbClr val="0070C0"/>
                </a:solidFill>
              </a:rPr>
              <a:t>VIVE UN FIN DE  SEMANA EN LIMA</a:t>
            </a:r>
          </a:p>
        </p:txBody>
      </p:sp>
      <p:sp>
        <p:nvSpPr>
          <p:cNvPr id="7" name="TextBox 6">
            <a:extLst>
              <a:ext uri="{FF2B5EF4-FFF2-40B4-BE49-F238E27FC236}">
                <a16:creationId xmlns:a16="http://schemas.microsoft.com/office/drawing/2014/main" id="{C3CCB71B-3651-51FB-4608-7E422260DEA8}"/>
              </a:ext>
            </a:extLst>
          </p:cNvPr>
          <p:cNvSpPr txBox="1"/>
          <p:nvPr/>
        </p:nvSpPr>
        <p:spPr>
          <a:xfrm>
            <a:off x="5900125" y="1170267"/>
            <a:ext cx="6088675" cy="5141151"/>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Día 3. LIMA</a:t>
            </a:r>
          </a:p>
          <a:p>
            <a:pPr algn="just">
              <a:lnSpc>
                <a:spcPct val="150000"/>
              </a:lnSpc>
            </a:pPr>
            <a:r>
              <a:rPr lang="es-MX" sz="1200" b="0" i="0" noProof="0" dirty="0">
                <a:solidFill>
                  <a:srgbClr val="000000"/>
                </a:solidFill>
                <a:effectLst/>
              </a:rPr>
              <a:t>Mañana libre.  Por la tarde, visita al Museo Larco, lugar donde tendremos una clara visión de las Culturas que poblaron el Perú Antiguo. Nos sorprenderemos con las piezas de Oro, textiles y cerámicos eróticos que son parte de la colección que nos introducirán en la cosmovisión del antiguo peruano. El almacén de este Museo estará abierto en nuestra visita para apreciar las expresiones de arte que plasmaron en sus cerámicas. Nuestra siguiente parada será una antigua taberna de pisco, en el barrio de Pueblo Libre. Degustaremos un Chilcano, preparado de pisco, y una clásica butifarra. A continuación, nos dirigiremos al Circuito Mágico del Agua, parque de fuentes ornamentales que realizan un maravilloso espectáculo de color y fantasía.  Alojamiento en Lima.</a:t>
            </a:r>
          </a:p>
          <a:p>
            <a:pPr algn="just">
              <a:lnSpc>
                <a:spcPct val="150000"/>
              </a:lnSpc>
            </a:pPr>
            <a:endParaRPr lang="es-MX" sz="1200" b="0" i="0" noProof="0" dirty="0">
              <a:solidFill>
                <a:srgbClr val="000000"/>
              </a:solidFill>
              <a:effectLst/>
            </a:endParaRPr>
          </a:p>
          <a:p>
            <a:pPr algn="just">
              <a:lnSpc>
                <a:spcPct val="150000"/>
              </a:lnSpc>
            </a:pPr>
            <a:r>
              <a:rPr lang="es-CO" sz="1200" b="1" i="0" noProof="0" dirty="0">
                <a:solidFill>
                  <a:srgbClr val="000000"/>
                </a:solidFill>
                <a:effectLst/>
              </a:rPr>
              <a:t>Día 4. LIMA – BOGOTA</a:t>
            </a:r>
          </a:p>
          <a:p>
            <a:pPr algn="just">
              <a:lnSpc>
                <a:spcPct val="150000"/>
              </a:lnSpc>
            </a:pPr>
            <a:r>
              <a:rPr lang="es-MX" sz="1200" b="0" i="0" noProof="0" dirty="0">
                <a:solidFill>
                  <a:srgbClr val="000000"/>
                </a:solidFill>
                <a:effectLst/>
              </a:rPr>
              <a:t>A la hora coordinada, salida al aeropuerto para abordar nuestro vuelo de salida internacional.</a:t>
            </a:r>
          </a:p>
          <a:p>
            <a:pPr algn="just">
              <a:lnSpc>
                <a:spcPct val="150000"/>
              </a:lnSpc>
            </a:pPr>
            <a:endParaRPr lang="es-MX" sz="1200" dirty="0">
              <a:solidFill>
                <a:srgbClr val="000000"/>
              </a:solidFill>
            </a:endParaRPr>
          </a:p>
          <a:p>
            <a:pPr algn="ctr">
              <a:lnSpc>
                <a:spcPct val="150000"/>
              </a:lnSpc>
            </a:pPr>
            <a:r>
              <a:rPr lang="es-CO" sz="1600" b="1" i="0" noProof="0" dirty="0">
                <a:effectLst/>
              </a:rPr>
              <a:t>FIN DE NUESTROS SERVICIOS.</a:t>
            </a:r>
          </a:p>
          <a:p>
            <a:pPr algn="just">
              <a:lnSpc>
                <a:spcPct val="150000"/>
              </a:lnSpc>
            </a:pPr>
            <a:endParaRPr lang="es-MX" sz="1200" b="0" i="0" noProof="0" dirty="0">
              <a:solidFill>
                <a:srgbClr val="000000"/>
              </a:solidFill>
              <a:effectLst/>
            </a:endParaRPr>
          </a:p>
        </p:txBody>
      </p:sp>
      <p:pic>
        <p:nvPicPr>
          <p:cNvPr id="16" name="Imagen 15">
            <a:extLst>
              <a:ext uri="{FF2B5EF4-FFF2-40B4-BE49-F238E27FC236}">
                <a16:creationId xmlns:a16="http://schemas.microsoft.com/office/drawing/2014/main" id="{92DA17E1-47FB-C33B-E4CD-F8DC272FB962}"/>
              </a:ext>
            </a:extLst>
          </p:cNvPr>
          <p:cNvPicPr>
            <a:picLocks noChangeAspect="1"/>
          </p:cNvPicPr>
          <p:nvPr/>
        </p:nvPicPr>
        <p:blipFill>
          <a:blip r:embed="rId3">
            <a:extLst>
              <a:ext uri="{28A0092B-C50C-407E-A947-70E740481C1C}">
                <a14:useLocalDpi xmlns:a14="http://schemas.microsoft.com/office/drawing/2010/main" val="0"/>
              </a:ext>
            </a:extLst>
          </a:blip>
          <a:srcRect l="10974" r="10974"/>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960539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Marcador de posición de imagen 15">
            <a:extLst>
              <a:ext uri="{FF2B5EF4-FFF2-40B4-BE49-F238E27FC236}">
                <a16:creationId xmlns:a16="http://schemas.microsoft.com/office/drawing/2014/main" id="{91B5B120-8E75-D49B-4D65-679E796CBB1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0" y="0"/>
            <a:ext cx="12192000" cy="6858000"/>
          </a:xfrm>
        </p:spPr>
      </p:pic>
      <p:sp>
        <p:nvSpPr>
          <p:cNvPr id="17" name="Rectangle 4">
            <a:extLst>
              <a:ext uri="{FF2B5EF4-FFF2-40B4-BE49-F238E27FC236}">
                <a16:creationId xmlns:a16="http://schemas.microsoft.com/office/drawing/2014/main" id="{A921897E-F60D-004A-9928-89158E537DF4}"/>
              </a:ext>
            </a:extLst>
          </p:cNvPr>
          <p:cNvSpPr/>
          <p:nvPr/>
        </p:nvSpPr>
        <p:spPr>
          <a:xfrm>
            <a:off x="1801091" y="4676673"/>
            <a:ext cx="8368145" cy="110945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18" name="TextBox 5">
            <a:extLst>
              <a:ext uri="{FF2B5EF4-FFF2-40B4-BE49-F238E27FC236}">
                <a16:creationId xmlns:a16="http://schemas.microsoft.com/office/drawing/2014/main" id="{87BF47F9-9952-667A-5C14-6107235059C6}"/>
              </a:ext>
            </a:extLst>
          </p:cNvPr>
          <p:cNvSpPr txBox="1"/>
          <p:nvPr/>
        </p:nvSpPr>
        <p:spPr>
          <a:xfrm>
            <a:off x="2326225" y="4912319"/>
            <a:ext cx="1821999" cy="338554"/>
          </a:xfrm>
          <a:prstGeom prst="rect">
            <a:avLst/>
          </a:prstGeom>
          <a:noFill/>
        </p:spPr>
        <p:txBody>
          <a:bodyPr wrap="square" rtlCol="0">
            <a:spAutoFit/>
          </a:bodyPr>
          <a:lstStyle/>
          <a:p>
            <a:r>
              <a:rPr lang="es-CO" sz="1600" b="1" noProof="0" dirty="0">
                <a:solidFill>
                  <a:schemeClr val="bg1"/>
                </a:solidFill>
                <a:latin typeface="+mj-lt"/>
              </a:rPr>
              <a:t>Duración</a:t>
            </a:r>
          </a:p>
        </p:txBody>
      </p:sp>
      <p:sp>
        <p:nvSpPr>
          <p:cNvPr id="19" name="TextBox 6">
            <a:extLst>
              <a:ext uri="{FF2B5EF4-FFF2-40B4-BE49-F238E27FC236}">
                <a16:creationId xmlns:a16="http://schemas.microsoft.com/office/drawing/2014/main" id="{4DAC0FC3-19F5-7F48-E6A3-DABDE2F6126A}"/>
              </a:ext>
            </a:extLst>
          </p:cNvPr>
          <p:cNvSpPr txBox="1"/>
          <p:nvPr/>
        </p:nvSpPr>
        <p:spPr>
          <a:xfrm>
            <a:off x="2200914" y="5149851"/>
            <a:ext cx="4422404" cy="422360"/>
          </a:xfrm>
          <a:prstGeom prst="rect">
            <a:avLst/>
          </a:prstGeom>
          <a:noFill/>
        </p:spPr>
        <p:txBody>
          <a:bodyPr wrap="square" rtlCol="0">
            <a:spAutoFit/>
          </a:bodyPr>
          <a:lstStyle/>
          <a:p>
            <a:pPr>
              <a:lnSpc>
                <a:spcPct val="150000"/>
              </a:lnSpc>
            </a:pPr>
            <a:r>
              <a:rPr lang="es-CO" sz="1600" b="0" i="1" noProof="0" dirty="0">
                <a:solidFill>
                  <a:schemeClr val="bg1"/>
                </a:solidFill>
                <a:effectLst/>
              </a:rPr>
              <a:t>4 Días / 3 Noches. </a:t>
            </a:r>
          </a:p>
        </p:txBody>
      </p:sp>
      <p:sp>
        <p:nvSpPr>
          <p:cNvPr id="20" name="Rectangle: Rounded Corners 11">
            <a:extLst>
              <a:ext uri="{FF2B5EF4-FFF2-40B4-BE49-F238E27FC236}">
                <a16:creationId xmlns:a16="http://schemas.microsoft.com/office/drawing/2014/main" id="{8406E8EC-B43C-AEDB-55E0-9FE4CBC80A98}"/>
              </a:ext>
            </a:extLst>
          </p:cNvPr>
          <p:cNvSpPr/>
          <p:nvPr/>
        </p:nvSpPr>
        <p:spPr>
          <a:xfrm>
            <a:off x="9206975" y="4880889"/>
            <a:ext cx="658800" cy="6588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21" name="TextBox 12">
            <a:extLst>
              <a:ext uri="{FF2B5EF4-FFF2-40B4-BE49-F238E27FC236}">
                <a16:creationId xmlns:a16="http://schemas.microsoft.com/office/drawing/2014/main" id="{CAD921F7-13B5-A0E5-C628-930959EE7FB1}"/>
              </a:ext>
            </a:extLst>
          </p:cNvPr>
          <p:cNvSpPr txBox="1"/>
          <p:nvPr/>
        </p:nvSpPr>
        <p:spPr>
          <a:xfrm>
            <a:off x="1674516" y="3986602"/>
            <a:ext cx="9030429" cy="646331"/>
          </a:xfrm>
          <a:prstGeom prst="rect">
            <a:avLst/>
          </a:prstGeom>
          <a:noFill/>
        </p:spPr>
        <p:txBody>
          <a:bodyPr wrap="square" rtlCol="0">
            <a:spAutoFit/>
          </a:bodyPr>
          <a:lstStyle/>
          <a:p>
            <a:r>
              <a:rPr lang="es-CO" sz="3600" b="1" noProof="0" dirty="0">
                <a:solidFill>
                  <a:schemeClr val="bg1"/>
                </a:solidFill>
                <a:effectLst>
                  <a:glow rad="101600">
                    <a:schemeClr val="accent1">
                      <a:satMod val="175000"/>
                      <a:alpha val="40000"/>
                    </a:schemeClr>
                  </a:glow>
                </a:effectLst>
                <a:latin typeface="Montserrat" panose="02000505000000020004" pitchFamily="2" charset="0"/>
              </a:rPr>
              <a:t>VIVE UN FIN </a:t>
            </a:r>
            <a:r>
              <a:rPr lang="es-CO" sz="3600" b="1" noProof="0" dirty="0">
                <a:solidFill>
                  <a:srgbClr val="FF6600"/>
                </a:solidFill>
                <a:effectLst>
                  <a:glow rad="101600">
                    <a:schemeClr val="accent1">
                      <a:satMod val="175000"/>
                      <a:alpha val="40000"/>
                    </a:schemeClr>
                  </a:glow>
                </a:effectLst>
                <a:latin typeface="Montserrat" panose="02000505000000020004" pitchFamily="2" charset="0"/>
              </a:rPr>
              <a:t>DE  SEMANA EN LIMA</a:t>
            </a:r>
          </a:p>
        </p:txBody>
      </p:sp>
      <p:pic>
        <p:nvPicPr>
          <p:cNvPr id="24" name="Gráfico 23">
            <a:extLst>
              <a:ext uri="{FF2B5EF4-FFF2-40B4-BE49-F238E27FC236}">
                <a16:creationId xmlns:a16="http://schemas.microsoft.com/office/drawing/2014/main" id="{EE98AA19-90DB-C43C-D17D-2A9B1AEF98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261761" y="4995033"/>
            <a:ext cx="549228" cy="347676"/>
          </a:xfrm>
          <a:prstGeom prst="rect">
            <a:avLst/>
          </a:prstGeom>
        </p:spPr>
      </p:pic>
    </p:spTree>
    <p:extLst>
      <p:ext uri="{BB962C8B-B14F-4D97-AF65-F5344CB8AC3E}">
        <p14:creationId xmlns:p14="http://schemas.microsoft.com/office/powerpoint/2010/main" val="3941064506"/>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7F7F7F"/>
      </a:dk2>
      <a:lt2>
        <a:srgbClr val="E7E6E6"/>
      </a:lt2>
      <a:accent1>
        <a:srgbClr val="123663"/>
      </a:accent1>
      <a:accent2>
        <a:srgbClr val="FA8F24"/>
      </a:accent2>
      <a:accent3>
        <a:srgbClr val="EFEDF2"/>
      </a:accent3>
      <a:accent4>
        <a:srgbClr val="9BA5DF"/>
      </a:accent4>
      <a:accent5>
        <a:srgbClr val="EEDB47"/>
      </a:accent5>
      <a:accent6>
        <a:srgbClr val="668747"/>
      </a:accent6>
      <a:hlink>
        <a:srgbClr val="0563C1"/>
      </a:hlink>
      <a:folHlink>
        <a:srgbClr val="954F72"/>
      </a:folHlink>
    </a:clrScheme>
    <a:fontScheme name="Custom 22">
      <a:majorFont>
        <a:latin typeface="Cinzel"/>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4938</TotalTime>
  <Words>958</Words>
  <Application>Microsoft Office PowerPoint</Application>
  <PresentationFormat>Panorámica</PresentationFormat>
  <Paragraphs>132</Paragraphs>
  <Slides>7</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7</vt:i4>
      </vt:variant>
    </vt:vector>
  </HeadingPairs>
  <TitlesOfParts>
    <vt:vector size="16" baseType="lpstr">
      <vt:lpstr>Aptos</vt:lpstr>
      <vt:lpstr>Arial</vt:lpstr>
      <vt:lpstr>Calibri</vt:lpstr>
      <vt:lpstr>Cinzel</vt:lpstr>
      <vt:lpstr>Helvetica</vt:lpstr>
      <vt:lpstr>Montserrat</vt:lpstr>
      <vt:lpstr>Open Sans</vt:lpstr>
      <vt:lpstr>Symbol</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Studio Moara</dc:creator>
  <cp:lastModifiedBy>Natalia</cp:lastModifiedBy>
  <cp:revision>21</cp:revision>
  <dcterms:created xsi:type="dcterms:W3CDTF">2024-08-19T01:20:52Z</dcterms:created>
  <dcterms:modified xsi:type="dcterms:W3CDTF">2025-05-07T17:21:57Z</dcterms:modified>
</cp:coreProperties>
</file>