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7" r:id="rId2"/>
    <p:sldId id="441" r:id="rId3"/>
    <p:sldId id="535" r:id="rId4"/>
    <p:sldId id="530" r:id="rId5"/>
    <p:sldId id="379" r:id="rId6"/>
    <p:sldId id="53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1370"/>
  </p:normalViewPr>
  <p:slideViewPr>
    <p:cSldViewPr snapToGrid="0" showGuides="1">
      <p:cViewPr varScale="1">
        <p:scale>
          <a:sx n="104" d="100"/>
          <a:sy n="104" d="100"/>
        </p:scale>
        <p:origin x="11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BA92-BD11-9545-9693-D7AB48155007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58E72-A792-A64A-B3AE-3E1E1E8133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52A340-CF95-307F-F925-C14357FD7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EFE088-0B78-7CDF-D099-3B1F5138B4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7312" y="808077"/>
            <a:ext cx="6408738" cy="2498649"/>
          </a:xfrm>
          <a:custGeom>
            <a:avLst/>
            <a:gdLst>
              <a:gd name="connsiteX0" fmla="*/ 0 w 6408738"/>
              <a:gd name="connsiteY0" fmla="*/ 0 h 2498649"/>
              <a:gd name="connsiteX1" fmla="*/ 6408738 w 6408738"/>
              <a:gd name="connsiteY1" fmla="*/ 0 h 2498649"/>
              <a:gd name="connsiteX2" fmla="*/ 6408738 w 6408738"/>
              <a:gd name="connsiteY2" fmla="*/ 2498649 h 2498649"/>
              <a:gd name="connsiteX3" fmla="*/ 0 w 6408738"/>
              <a:gd name="connsiteY3" fmla="*/ 2498649 h 249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8738" h="2498649">
                <a:moveTo>
                  <a:pt x="0" y="0"/>
                </a:moveTo>
                <a:lnTo>
                  <a:pt x="6408738" y="0"/>
                </a:lnTo>
                <a:lnTo>
                  <a:pt x="6408738" y="2498649"/>
                </a:lnTo>
                <a:lnTo>
                  <a:pt x="0" y="249864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35471A-E8F3-55FF-5725-BEC70F209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1538" y="3710763"/>
            <a:ext cx="4573587" cy="2288789"/>
          </a:xfrm>
          <a:custGeom>
            <a:avLst/>
            <a:gdLst>
              <a:gd name="connsiteX0" fmla="*/ 0 w 4573587"/>
              <a:gd name="connsiteY0" fmla="*/ 0 h 2288789"/>
              <a:gd name="connsiteX1" fmla="*/ 4573587 w 4573587"/>
              <a:gd name="connsiteY1" fmla="*/ 0 h 2288789"/>
              <a:gd name="connsiteX2" fmla="*/ 4573587 w 4573587"/>
              <a:gd name="connsiteY2" fmla="*/ 2288789 h 2288789"/>
              <a:gd name="connsiteX3" fmla="*/ 0 w 4573587"/>
              <a:gd name="connsiteY3" fmla="*/ 2288789 h 228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7" h="2288789">
                <a:moveTo>
                  <a:pt x="0" y="0"/>
                </a:moveTo>
                <a:lnTo>
                  <a:pt x="4573587" y="0"/>
                </a:lnTo>
                <a:lnTo>
                  <a:pt x="4573587" y="2288789"/>
                </a:lnTo>
                <a:lnTo>
                  <a:pt x="0" y="228878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5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7662CA-8C8D-5F03-8ABB-BA90E946E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5016499" cy="5092483"/>
          </a:xfrm>
          <a:custGeom>
            <a:avLst/>
            <a:gdLst>
              <a:gd name="connsiteX0" fmla="*/ 0 w 5016499"/>
              <a:gd name="connsiteY0" fmla="*/ 0 h 5092483"/>
              <a:gd name="connsiteX1" fmla="*/ 5016499 w 5016499"/>
              <a:gd name="connsiteY1" fmla="*/ 0 h 5092483"/>
              <a:gd name="connsiteX2" fmla="*/ 5016499 w 5016499"/>
              <a:gd name="connsiteY2" fmla="*/ 5092483 h 5092483"/>
              <a:gd name="connsiteX3" fmla="*/ 0 w 5016499"/>
              <a:gd name="connsiteY3" fmla="*/ 5092483 h 50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5092483">
                <a:moveTo>
                  <a:pt x="0" y="0"/>
                </a:moveTo>
                <a:lnTo>
                  <a:pt x="5016499" y="0"/>
                </a:lnTo>
                <a:lnTo>
                  <a:pt x="5016499" y="5092483"/>
                </a:lnTo>
                <a:lnTo>
                  <a:pt x="0" y="50924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2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D036B2-611A-7CBC-FB54-B55FCB3FA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3429000"/>
            <a:ext cx="6423178" cy="2952750"/>
          </a:xfrm>
          <a:custGeom>
            <a:avLst/>
            <a:gdLst>
              <a:gd name="connsiteX0" fmla="*/ 0 w 6423178"/>
              <a:gd name="connsiteY0" fmla="*/ 0 h 2952750"/>
              <a:gd name="connsiteX1" fmla="*/ 6423178 w 6423178"/>
              <a:gd name="connsiteY1" fmla="*/ 0 h 2952750"/>
              <a:gd name="connsiteX2" fmla="*/ 6423178 w 6423178"/>
              <a:gd name="connsiteY2" fmla="*/ 2952750 h 2952750"/>
              <a:gd name="connsiteX3" fmla="*/ 0 w 6423178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178" h="2952750">
                <a:moveTo>
                  <a:pt x="0" y="0"/>
                </a:moveTo>
                <a:lnTo>
                  <a:pt x="6423178" y="0"/>
                </a:lnTo>
                <a:lnTo>
                  <a:pt x="6423178" y="2952750"/>
                </a:lnTo>
                <a:lnTo>
                  <a:pt x="0" y="29527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524981-F97A-05AE-62EF-F861C0F104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5644"/>
          </a:xfrm>
          <a:custGeom>
            <a:avLst/>
            <a:gdLst>
              <a:gd name="connsiteX0" fmla="*/ 0 w 12192000"/>
              <a:gd name="connsiteY0" fmla="*/ 0 h 3815644"/>
              <a:gd name="connsiteX1" fmla="*/ 12192000 w 12192000"/>
              <a:gd name="connsiteY1" fmla="*/ 0 h 3815644"/>
              <a:gd name="connsiteX2" fmla="*/ 12192000 w 12192000"/>
              <a:gd name="connsiteY2" fmla="*/ 3815644 h 3815644"/>
              <a:gd name="connsiteX3" fmla="*/ 0 w 12192000"/>
              <a:gd name="connsiteY3" fmla="*/ 3815644 h 381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15644">
                <a:moveTo>
                  <a:pt x="0" y="0"/>
                </a:moveTo>
                <a:lnTo>
                  <a:pt x="12192000" y="0"/>
                </a:lnTo>
                <a:lnTo>
                  <a:pt x="12192000" y="3815644"/>
                </a:lnTo>
                <a:lnTo>
                  <a:pt x="0" y="38156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0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4C42E41-9C15-C10F-18FA-10525B39A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340350" cy="3429000"/>
          </a:xfrm>
          <a:custGeom>
            <a:avLst/>
            <a:gdLst>
              <a:gd name="connsiteX0" fmla="*/ 0 w 5340350"/>
              <a:gd name="connsiteY0" fmla="*/ 0 h 3429000"/>
              <a:gd name="connsiteX1" fmla="*/ 5340350 w 5340350"/>
              <a:gd name="connsiteY1" fmla="*/ 0 h 3429000"/>
              <a:gd name="connsiteX2" fmla="*/ 5340350 w 5340350"/>
              <a:gd name="connsiteY2" fmla="*/ 3429000 h 3429000"/>
              <a:gd name="connsiteX3" fmla="*/ 0 w 53403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50" h="3429000">
                <a:moveTo>
                  <a:pt x="0" y="0"/>
                </a:moveTo>
                <a:lnTo>
                  <a:pt x="5340350" y="0"/>
                </a:lnTo>
                <a:lnTo>
                  <a:pt x="534035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9CE210-C84D-7925-782F-D81C20E1AD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9619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0521219-839F-EA43-3CD6-F106991D7E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8428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B71C57-2192-6D9D-DA82-48536C5F21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7237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1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C31C26-3F72-FD01-A68B-322A569C76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40349" cy="6857999"/>
          </a:xfrm>
          <a:custGeom>
            <a:avLst/>
            <a:gdLst>
              <a:gd name="connsiteX0" fmla="*/ 0 w 5340349"/>
              <a:gd name="connsiteY0" fmla="*/ 0 h 6857999"/>
              <a:gd name="connsiteX1" fmla="*/ 5340349 w 5340349"/>
              <a:gd name="connsiteY1" fmla="*/ 0 h 6857999"/>
              <a:gd name="connsiteX2" fmla="*/ 5340349 w 5340349"/>
              <a:gd name="connsiteY2" fmla="*/ 6857999 h 6857999"/>
              <a:gd name="connsiteX3" fmla="*/ 0 w 534034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49" h="6857999">
                <a:moveTo>
                  <a:pt x="0" y="0"/>
                </a:moveTo>
                <a:lnTo>
                  <a:pt x="5340349" y="0"/>
                </a:lnTo>
                <a:lnTo>
                  <a:pt x="534034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4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A1D5-1EAD-526D-D712-456FE710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064D-4878-66CF-3A85-0A835E7B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7E745-70FB-CA29-A5D0-7A696944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26/06/2025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7528-EADA-C39F-21F8-00C86066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4D12-D479-82E7-FF11-8F95F266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454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20B1-19B3-DE1F-3985-F9D09DBB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022C9-BAF4-1262-3785-71AFA36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4180-58C3-484A-5B50-1F255FDE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26/06/2025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3A9F-56E1-7415-9EE3-965A4FBC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14BD-8281-D84F-5770-A77B2802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635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0701-A177-3781-BE7B-BEFA9343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6C391-7490-2B5D-CF20-F4EE0BF5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26/06/2025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3291-5830-65B4-DD3C-2314B871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CC59-D5C1-9E66-1C57-6D705911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831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7DE4A-665E-8A92-70A6-D582909F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26/06/2025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0F473-3BE3-2F17-E498-7C8BDFD5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DFEB-4870-FC88-E213-5FFA8300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5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BEF852-81CD-239F-9D5A-E013312A5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476250"/>
            <a:ext cx="4573588" cy="5905500"/>
          </a:xfrm>
          <a:custGeom>
            <a:avLst/>
            <a:gdLst>
              <a:gd name="connsiteX0" fmla="*/ 0 w 4573588"/>
              <a:gd name="connsiteY0" fmla="*/ 0 h 5905500"/>
              <a:gd name="connsiteX1" fmla="*/ 4573588 w 4573588"/>
              <a:gd name="connsiteY1" fmla="*/ 0 h 5905500"/>
              <a:gd name="connsiteX2" fmla="*/ 4573588 w 4573588"/>
              <a:gd name="connsiteY2" fmla="*/ 5905500 h 5905500"/>
              <a:gd name="connsiteX3" fmla="*/ 0 w 4573588"/>
              <a:gd name="connsiteY3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5905500">
                <a:moveTo>
                  <a:pt x="0" y="0"/>
                </a:moveTo>
                <a:lnTo>
                  <a:pt x="4573588" y="0"/>
                </a:lnTo>
                <a:lnTo>
                  <a:pt x="4573588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5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C13766-CC51-075D-615C-9EF59BC2C1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1378706"/>
            <a:ext cx="4573588" cy="3658945"/>
          </a:xfrm>
          <a:custGeom>
            <a:avLst/>
            <a:gdLst>
              <a:gd name="connsiteX0" fmla="*/ 0 w 4573588"/>
              <a:gd name="connsiteY0" fmla="*/ 0 h 3658945"/>
              <a:gd name="connsiteX1" fmla="*/ 4573588 w 4573588"/>
              <a:gd name="connsiteY1" fmla="*/ 0 h 3658945"/>
              <a:gd name="connsiteX2" fmla="*/ 4573588 w 4573588"/>
              <a:gd name="connsiteY2" fmla="*/ 3658945 h 3658945"/>
              <a:gd name="connsiteX3" fmla="*/ 0 w 4573588"/>
              <a:gd name="connsiteY3" fmla="*/ 3658945 h 36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3658945">
                <a:moveTo>
                  <a:pt x="0" y="0"/>
                </a:moveTo>
                <a:lnTo>
                  <a:pt x="4573588" y="0"/>
                </a:lnTo>
                <a:lnTo>
                  <a:pt x="4573588" y="3658945"/>
                </a:lnTo>
                <a:lnTo>
                  <a:pt x="0" y="365894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258C81-F93B-E540-F41E-446CB12686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503613" cy="6858002"/>
          </a:xfrm>
          <a:custGeom>
            <a:avLst/>
            <a:gdLst>
              <a:gd name="connsiteX0" fmla="*/ 0 w 3503613"/>
              <a:gd name="connsiteY0" fmla="*/ 0 h 6858002"/>
              <a:gd name="connsiteX1" fmla="*/ 3503613 w 3503613"/>
              <a:gd name="connsiteY1" fmla="*/ 0 h 6858002"/>
              <a:gd name="connsiteX2" fmla="*/ 3503613 w 3503613"/>
              <a:gd name="connsiteY2" fmla="*/ 6858002 h 6858002"/>
              <a:gd name="connsiteX3" fmla="*/ 0 w 3503613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3613" h="6858002">
                <a:moveTo>
                  <a:pt x="0" y="0"/>
                </a:moveTo>
                <a:lnTo>
                  <a:pt x="3503613" y="0"/>
                </a:lnTo>
                <a:lnTo>
                  <a:pt x="3503613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3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A63A0F-9948-B4D7-8CCF-5376235D1C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9" y="0"/>
            <a:ext cx="3635374" cy="6858000"/>
          </a:xfrm>
          <a:custGeom>
            <a:avLst/>
            <a:gdLst>
              <a:gd name="connsiteX0" fmla="*/ 0 w 3635374"/>
              <a:gd name="connsiteY0" fmla="*/ 0 h 6858000"/>
              <a:gd name="connsiteX1" fmla="*/ 3635374 w 3635374"/>
              <a:gd name="connsiteY1" fmla="*/ 0 h 6858000"/>
              <a:gd name="connsiteX2" fmla="*/ 3635374 w 3635374"/>
              <a:gd name="connsiteY2" fmla="*/ 6858000 h 6858000"/>
              <a:gd name="connsiteX3" fmla="*/ 0 w 3635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374" h="6858000">
                <a:moveTo>
                  <a:pt x="0" y="0"/>
                </a:moveTo>
                <a:lnTo>
                  <a:pt x="3635374" y="0"/>
                </a:lnTo>
                <a:lnTo>
                  <a:pt x="3635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36541D-C672-7F66-BE89-1CFD3B7F53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8" y="0"/>
            <a:ext cx="4343401" cy="6858000"/>
          </a:xfrm>
          <a:custGeom>
            <a:avLst/>
            <a:gdLst>
              <a:gd name="connsiteX0" fmla="*/ 0 w 4343401"/>
              <a:gd name="connsiteY0" fmla="*/ 0 h 6858000"/>
              <a:gd name="connsiteX1" fmla="*/ 4343401 w 4343401"/>
              <a:gd name="connsiteY1" fmla="*/ 0 h 6858000"/>
              <a:gd name="connsiteX2" fmla="*/ 4343401 w 4343401"/>
              <a:gd name="connsiteY2" fmla="*/ 6858000 h 6858000"/>
              <a:gd name="connsiteX3" fmla="*/ 0 w 43434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1" h="6858000">
                <a:moveTo>
                  <a:pt x="0" y="0"/>
                </a:moveTo>
                <a:lnTo>
                  <a:pt x="4343401" y="0"/>
                </a:lnTo>
                <a:lnTo>
                  <a:pt x="43434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44F0C3-181E-5621-D7A9-9EA60C2145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06385" y="500207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01F8A0-50DF-37DA-853F-EE8E833624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6385" y="2501670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F9F8F80-99E5-1D2A-2459-BE8A9D56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6385" y="4503133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4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14AE69-AC7E-47FA-3C5B-A3E92C92C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3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D39418-74EC-F179-EF14-AA05CC94E8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6161" y="3470983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A8CFE84-1047-14AC-714F-D20B901B10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5559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AD2FD2-D960-3E00-2BBD-C6757BDD4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9991" y="476249"/>
            <a:ext cx="2192009" cy="5905501"/>
          </a:xfrm>
          <a:custGeom>
            <a:avLst/>
            <a:gdLst>
              <a:gd name="connsiteX0" fmla="*/ 0 w 2192009"/>
              <a:gd name="connsiteY0" fmla="*/ 0 h 5905501"/>
              <a:gd name="connsiteX1" fmla="*/ 2192009 w 2192009"/>
              <a:gd name="connsiteY1" fmla="*/ 0 h 5905501"/>
              <a:gd name="connsiteX2" fmla="*/ 2192009 w 2192009"/>
              <a:gd name="connsiteY2" fmla="*/ 5905501 h 5905501"/>
              <a:gd name="connsiteX3" fmla="*/ 0 w 2192009"/>
              <a:gd name="connsiteY3" fmla="*/ 5905501 h 590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009" h="5905501">
                <a:moveTo>
                  <a:pt x="0" y="0"/>
                </a:moveTo>
                <a:lnTo>
                  <a:pt x="2192009" y="0"/>
                </a:lnTo>
                <a:lnTo>
                  <a:pt x="2192009" y="5905501"/>
                </a:lnTo>
                <a:lnTo>
                  <a:pt x="0" y="59055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7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F1A453-F6DC-A9A1-0257-C4AE6B00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1763" y="0"/>
            <a:ext cx="4440238" cy="6858000"/>
          </a:xfrm>
          <a:custGeom>
            <a:avLst/>
            <a:gdLst>
              <a:gd name="connsiteX0" fmla="*/ 0 w 4440238"/>
              <a:gd name="connsiteY0" fmla="*/ 0 h 6858000"/>
              <a:gd name="connsiteX1" fmla="*/ 4440238 w 4440238"/>
              <a:gd name="connsiteY1" fmla="*/ 0 h 6858000"/>
              <a:gd name="connsiteX2" fmla="*/ 4440238 w 4440238"/>
              <a:gd name="connsiteY2" fmla="*/ 6858000 h 6858000"/>
              <a:gd name="connsiteX3" fmla="*/ 0 w 44402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0238" h="6858000">
                <a:moveTo>
                  <a:pt x="0" y="0"/>
                </a:moveTo>
                <a:lnTo>
                  <a:pt x="4440238" y="0"/>
                </a:lnTo>
                <a:lnTo>
                  <a:pt x="44402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1373A8-9EAF-2A62-D37F-0EE1AAD9F1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016499" cy="3904113"/>
          </a:xfrm>
          <a:custGeom>
            <a:avLst/>
            <a:gdLst>
              <a:gd name="connsiteX0" fmla="*/ 0 w 5016499"/>
              <a:gd name="connsiteY0" fmla="*/ 0 h 3904113"/>
              <a:gd name="connsiteX1" fmla="*/ 5016499 w 5016499"/>
              <a:gd name="connsiteY1" fmla="*/ 0 h 3904113"/>
              <a:gd name="connsiteX2" fmla="*/ 5016499 w 5016499"/>
              <a:gd name="connsiteY2" fmla="*/ 3904113 h 3904113"/>
              <a:gd name="connsiteX3" fmla="*/ 0 w 5016499"/>
              <a:gd name="connsiteY3" fmla="*/ 3904113 h 39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3904113">
                <a:moveTo>
                  <a:pt x="0" y="0"/>
                </a:moveTo>
                <a:lnTo>
                  <a:pt x="5016499" y="0"/>
                </a:lnTo>
                <a:lnTo>
                  <a:pt x="5016499" y="3904113"/>
                </a:lnTo>
                <a:lnTo>
                  <a:pt x="0" y="390411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0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0BD262-A755-474C-87D0-38836C6C48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0" y="476250"/>
            <a:ext cx="9214367" cy="4116770"/>
          </a:xfrm>
          <a:custGeom>
            <a:avLst/>
            <a:gdLst>
              <a:gd name="connsiteX0" fmla="*/ 0 w 9214367"/>
              <a:gd name="connsiteY0" fmla="*/ 0 h 4116770"/>
              <a:gd name="connsiteX1" fmla="*/ 9214367 w 9214367"/>
              <a:gd name="connsiteY1" fmla="*/ 0 h 4116770"/>
              <a:gd name="connsiteX2" fmla="*/ 9214367 w 9214367"/>
              <a:gd name="connsiteY2" fmla="*/ 4116770 h 4116770"/>
              <a:gd name="connsiteX3" fmla="*/ 0 w 9214367"/>
              <a:gd name="connsiteY3" fmla="*/ 4116770 h 411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4367" h="4116770">
                <a:moveTo>
                  <a:pt x="0" y="0"/>
                </a:moveTo>
                <a:lnTo>
                  <a:pt x="9214367" y="0"/>
                </a:lnTo>
                <a:lnTo>
                  <a:pt x="9214367" y="4116770"/>
                </a:lnTo>
                <a:lnTo>
                  <a:pt x="0" y="41167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7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EA71F-8D7A-B182-1F2E-AF1C179A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C379-E389-612B-3E63-4BFF1821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46FF4-5B0A-49F2-AD92-483112C2B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6419E-E1DD-4A86-9AE7-F7D90D3360C4}" type="datetimeFigureOut">
              <a:rPr lang="en-ID" smtClean="0"/>
              <a:t>26/06/2025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595A0-E860-E6CC-C804-64F37D05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BE6B-D681-621F-648C-27491EBB5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069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50" r:id="rId16"/>
    <p:sldLayoutId id="2147483651" r:id="rId17"/>
    <p:sldLayoutId id="2147483654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pos="869" userDrawn="1">
          <p15:clr>
            <a:srgbClr val="F26B43"/>
          </p15:clr>
        </p15:guide>
        <p15:guide id="5" pos="1050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640" userDrawn="1">
          <p15:clr>
            <a:srgbClr val="F26B43"/>
          </p15:clr>
        </p15:guide>
        <p15:guide id="8" pos="2003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2593" userDrawn="1">
          <p15:clr>
            <a:srgbClr val="F26B43"/>
          </p15:clr>
        </p15:guide>
        <p15:guide id="11" pos="2797" userDrawn="1">
          <p15:clr>
            <a:srgbClr val="F26B43"/>
          </p15:clr>
        </p15:guide>
        <p15:guide id="12" pos="3160" userDrawn="1">
          <p15:clr>
            <a:srgbClr val="F26B43"/>
          </p15:clr>
        </p15:guide>
        <p15:guide id="13" pos="3364" userDrawn="1">
          <p15:clr>
            <a:srgbClr val="F26B43"/>
          </p15:clr>
        </p15:guide>
        <p15:guide id="14" pos="3749" userDrawn="1">
          <p15:clr>
            <a:srgbClr val="F26B43"/>
          </p15:clr>
        </p15:guide>
        <p15:guide id="15" pos="3931" userDrawn="1">
          <p15:clr>
            <a:srgbClr val="F26B43"/>
          </p15:clr>
        </p15:guide>
        <p15:guide id="16" pos="4316" userDrawn="1">
          <p15:clr>
            <a:srgbClr val="F26B43"/>
          </p15:clr>
        </p15:guide>
        <p15:guide id="17" pos="4520" userDrawn="1">
          <p15:clr>
            <a:srgbClr val="F26B43"/>
          </p15:clr>
        </p15:guide>
        <p15:guide id="18" pos="4883" userDrawn="1">
          <p15:clr>
            <a:srgbClr val="F26B43"/>
          </p15:clr>
        </p15:guide>
        <p15:guide id="19" pos="5087" userDrawn="1">
          <p15:clr>
            <a:srgbClr val="F26B43"/>
          </p15:clr>
        </p15:guide>
        <p15:guide id="20" pos="5473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040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630" userDrawn="1">
          <p15:clr>
            <a:srgbClr val="F26B43"/>
          </p15:clr>
        </p15:guide>
        <p15:guide id="25" pos="6811" userDrawn="1">
          <p15:clr>
            <a:srgbClr val="F26B43"/>
          </p15:clr>
        </p15:guide>
        <p15:guide id="26" pos="7197" userDrawn="1">
          <p15:clr>
            <a:srgbClr val="F26B43"/>
          </p15:clr>
        </p15:guide>
        <p15:guide id="27" orient="horz" pos="300" userDrawn="1">
          <p15:clr>
            <a:srgbClr val="F26B43"/>
          </p15:clr>
        </p15:guide>
        <p15:guide id="28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294DFB81-92C0-F038-3AAB-E838151190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E21F5B-85BE-9BDD-3116-B98BD49C92F7}"/>
              </a:ext>
            </a:extLst>
          </p:cNvPr>
          <p:cNvSpPr/>
          <p:nvPr/>
        </p:nvSpPr>
        <p:spPr>
          <a:xfrm>
            <a:off x="3912655" y="4676673"/>
            <a:ext cx="4049090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CE2D9-D0B7-EB11-E56D-B23979EE4B64}"/>
              </a:ext>
            </a:extLst>
          </p:cNvPr>
          <p:cNvSpPr txBox="1"/>
          <p:nvPr/>
        </p:nvSpPr>
        <p:spPr>
          <a:xfrm>
            <a:off x="4148402" y="4799513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FF93E-E698-6B63-448F-72103E95E9F7}"/>
              </a:ext>
            </a:extLst>
          </p:cNvPr>
          <p:cNvSpPr txBox="1"/>
          <p:nvPr/>
        </p:nvSpPr>
        <p:spPr>
          <a:xfrm>
            <a:off x="3912655" y="4985696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i="1" dirty="0">
                <a:solidFill>
                  <a:schemeClr val="bg1"/>
                </a:solidFill>
              </a:rPr>
              <a:t>3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Días / 2 Noches.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C85105-3ADB-8627-4E73-59CFB8DCED45}"/>
              </a:ext>
            </a:extLst>
          </p:cNvPr>
          <p:cNvSpPr/>
          <p:nvPr/>
        </p:nvSpPr>
        <p:spPr>
          <a:xfrm>
            <a:off x="7033424" y="4795944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32A05-C689-3937-D6E6-2185BE83382B}"/>
              </a:ext>
            </a:extLst>
          </p:cNvPr>
          <p:cNvSpPr txBox="1"/>
          <p:nvPr/>
        </p:nvSpPr>
        <p:spPr>
          <a:xfrm>
            <a:off x="4313382" y="4113967"/>
            <a:ext cx="99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BUZIOS</a:t>
            </a:r>
            <a:endParaRPr lang="es-CO" sz="3600" b="1" noProof="0" dirty="0">
              <a:solidFill>
                <a:srgbClr val="FF66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tserrat" panose="02000505000000020004" pitchFamily="2" charset="0"/>
            </a:endParaRP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80A6A59B-0059-F0BB-230B-C5FD41A7C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8210" y="4907267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D0E7D1-6903-AE92-2FD5-E26D16A8A414}"/>
              </a:ext>
            </a:extLst>
          </p:cNvPr>
          <p:cNvSpPr txBox="1"/>
          <p:nvPr/>
        </p:nvSpPr>
        <p:spPr>
          <a:xfrm>
            <a:off x="178412" y="736815"/>
            <a:ext cx="378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86F0C-E634-D931-460B-B8F94FCEDE92}"/>
              </a:ext>
            </a:extLst>
          </p:cNvPr>
          <p:cNvSpPr/>
          <p:nvPr/>
        </p:nvSpPr>
        <p:spPr>
          <a:xfrm>
            <a:off x="-1" y="6031346"/>
            <a:ext cx="8057938" cy="8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B1B11-4BDA-BF93-B87C-1708C39BFB0A}"/>
              </a:ext>
            </a:extLst>
          </p:cNvPr>
          <p:cNvCxnSpPr>
            <a:cxnSpLocks/>
          </p:cNvCxnSpPr>
          <p:nvPr/>
        </p:nvCxnSpPr>
        <p:spPr>
          <a:xfrm>
            <a:off x="204821" y="1389904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BC2B72-431B-3DA3-6AF7-F63AE49F955B}"/>
              </a:ext>
            </a:extLst>
          </p:cNvPr>
          <p:cNvSpPr txBox="1"/>
          <p:nvPr/>
        </p:nvSpPr>
        <p:spPr>
          <a:xfrm>
            <a:off x="204821" y="1251243"/>
            <a:ext cx="7648292" cy="1750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SzPts val="1000"/>
              <a:tabLst>
                <a:tab pos="457200" algn="l"/>
              </a:tabLst>
            </a:pP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Traslados aeropuerto – hotel – aeropuerto en servicio regular.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</a:t>
            </a: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noches 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 alojamiento  en Buzios</a:t>
            </a: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Desayunos Diarios a partir del día 2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Tour Visita de HD en Jardinera por la Playas o de Barco en servicio regular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TARJETA DE ASISTENCIA CON SUPLEMENTO PARA MAYORES DE 75 AÑOS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Fee Bancario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9C33E-AC03-CBDB-C89C-020E41C3D54B}"/>
              </a:ext>
            </a:extLst>
          </p:cNvPr>
          <p:cNvSpPr txBox="1"/>
          <p:nvPr/>
        </p:nvSpPr>
        <p:spPr>
          <a:xfrm>
            <a:off x="853757" y="6164156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EFDD7C23-295F-1DEF-734F-5865C3F49E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6" r="29906"/>
          <a:stretch/>
        </p:blipFill>
        <p:spPr>
          <a:xfrm>
            <a:off x="8057937" y="0"/>
            <a:ext cx="4134064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664A6AF5-E6D2-5F9C-8A02-269C48B36363}"/>
              </a:ext>
            </a:extLst>
          </p:cNvPr>
          <p:cNvSpPr txBox="1"/>
          <p:nvPr/>
        </p:nvSpPr>
        <p:spPr>
          <a:xfrm>
            <a:off x="139938" y="90484"/>
            <a:ext cx="764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BUZIOS</a:t>
            </a:r>
          </a:p>
        </p:txBody>
      </p:sp>
    </p:spTree>
    <p:extLst>
      <p:ext uri="{BB962C8B-B14F-4D97-AF65-F5344CB8AC3E}">
        <p14:creationId xmlns:p14="http://schemas.microsoft.com/office/powerpoint/2010/main" val="410967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DCBFE-16CF-6DD6-1F61-4721FAFC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613AE-B563-AD18-C05A-34C664650242}"/>
              </a:ext>
            </a:extLst>
          </p:cNvPr>
          <p:cNvSpPr txBox="1"/>
          <p:nvPr/>
        </p:nvSpPr>
        <p:spPr>
          <a:xfrm>
            <a:off x="438874" y="814842"/>
            <a:ext cx="489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No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C5D3F-0AC3-3BA4-F138-959EE0F2B933}"/>
              </a:ext>
            </a:extLst>
          </p:cNvPr>
          <p:cNvSpPr/>
          <p:nvPr/>
        </p:nvSpPr>
        <p:spPr>
          <a:xfrm>
            <a:off x="-1" y="5602514"/>
            <a:ext cx="7751763" cy="1255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FCF40-47DE-A3BF-6C3A-A7F52D0240EC}"/>
              </a:ext>
            </a:extLst>
          </p:cNvPr>
          <p:cNvCxnSpPr>
            <a:cxnSpLocks/>
          </p:cNvCxnSpPr>
          <p:nvPr/>
        </p:nvCxnSpPr>
        <p:spPr>
          <a:xfrm>
            <a:off x="545090" y="1464068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31B022-1D56-7A96-1756-E0B7E8A78C91}"/>
              </a:ext>
            </a:extLst>
          </p:cNvPr>
          <p:cNvSpPr txBox="1"/>
          <p:nvPr/>
        </p:nvSpPr>
        <p:spPr>
          <a:xfrm>
            <a:off x="545090" y="1654637"/>
            <a:ext cx="6802366" cy="151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Almuerzos y cenas 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Tiquetes Aéreos Internacionales en la ruta BOG/BZC/BOG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Impuestos del Tiquete “Q” “Iva” “Fee”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Gastos no especificados en el programa como llamadas telefónicas, servicio de lavandería, etc. </a:t>
            </a:r>
            <a:endParaRPr lang="es-MX" sz="1300" dirty="0">
              <a:solidFill>
                <a:srgbClr val="464646"/>
              </a:solidFill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Servicios no especificados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253C8E00-878E-A1DE-6CF2-664BC2BEEB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8" r="28418"/>
          <a:stretch/>
        </p:blipFill>
        <p:spPr>
          <a:xfrm>
            <a:off x="7751763" y="0"/>
            <a:ext cx="4440238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0D979D09-D2DD-27D5-CEFD-8400A50D192E}"/>
              </a:ext>
            </a:extLst>
          </p:cNvPr>
          <p:cNvSpPr txBox="1"/>
          <p:nvPr/>
        </p:nvSpPr>
        <p:spPr>
          <a:xfrm>
            <a:off x="438874" y="207893"/>
            <a:ext cx="7055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BUZIOS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C9FB459-AF01-EF55-B45F-AA0C331B118E}"/>
              </a:ext>
            </a:extLst>
          </p:cNvPr>
          <p:cNvSpPr txBox="1"/>
          <p:nvPr/>
        </p:nvSpPr>
        <p:spPr>
          <a:xfrm>
            <a:off x="691509" y="5974317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</p:spTree>
    <p:extLst>
      <p:ext uri="{BB962C8B-B14F-4D97-AF65-F5344CB8AC3E}">
        <p14:creationId xmlns:p14="http://schemas.microsoft.com/office/powerpoint/2010/main" val="397255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42E44E-BE9A-349B-6E5B-B442DDBC07A4}"/>
              </a:ext>
            </a:extLst>
          </p:cNvPr>
          <p:cNvSpPr/>
          <p:nvPr/>
        </p:nvSpPr>
        <p:spPr>
          <a:xfrm>
            <a:off x="-5032" y="3063316"/>
            <a:ext cx="12197032" cy="3802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D566E-103D-F0F7-58E5-5CA63A7F941A}"/>
              </a:ext>
            </a:extLst>
          </p:cNvPr>
          <p:cNvSpPr txBox="1"/>
          <p:nvPr/>
        </p:nvSpPr>
        <p:spPr>
          <a:xfrm>
            <a:off x="1915492" y="2015477"/>
            <a:ext cx="6408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TARIFAS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B77F5-CFC0-F38D-420C-CBBB89E607B1}"/>
              </a:ext>
            </a:extLst>
          </p:cNvPr>
          <p:cNvSpPr txBox="1"/>
          <p:nvPr/>
        </p:nvSpPr>
        <p:spPr>
          <a:xfrm>
            <a:off x="-174091" y="5261780"/>
            <a:ext cx="718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*Tarifas sujetas a Cambio sin previo aviso hasta el momento de reserva*</a:t>
            </a:r>
          </a:p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         *Tarifas NO aplican para festividades y eventos  *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AD7D5EA9-5F62-9919-D721-E1AB9F4902FC}"/>
              </a:ext>
            </a:extLst>
          </p:cNvPr>
          <p:cNvSpPr txBox="1"/>
          <p:nvPr/>
        </p:nvSpPr>
        <p:spPr>
          <a:xfrm>
            <a:off x="803537" y="2497943"/>
            <a:ext cx="640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noProof="0" dirty="0">
                <a:latin typeface="+mj-lt"/>
              </a:rPr>
              <a:t>PRECIOS POR PERSONA EN DOLARES</a:t>
            </a:r>
            <a:endParaRPr lang="es-CO" sz="2400" b="1" noProof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BEE8F8-C3EA-BF0C-1F78-A1D179D51537}"/>
              </a:ext>
            </a:extLst>
          </p:cNvPr>
          <p:cNvSpPr txBox="1"/>
          <p:nvPr/>
        </p:nvSpPr>
        <p:spPr>
          <a:xfrm>
            <a:off x="6844494" y="3537291"/>
            <a:ext cx="5141424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600" b="1" i="1" u="sng" kern="1800" dirty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Notas :</a:t>
            </a:r>
            <a:endParaRPr lang="es-CO" sz="1600" i="1" kern="18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fechas o períodos especiales (Semana Santa, Feriados, Congresos, Vacaciones de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Invierno, Navidad, Año Nuevo, Carnaval, eventos deportivos etc.).</a:t>
            </a:r>
            <a:endParaRPr lang="es-CO" sz="1400" i="1" kern="18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18C19D0-739C-CEE8-AF63-642A1B4BE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712879"/>
              </p:ext>
            </p:extLst>
          </p:nvPr>
        </p:nvGraphicFramePr>
        <p:xfrm>
          <a:off x="477423" y="3170485"/>
          <a:ext cx="5884616" cy="166954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28993">
                  <a:extLst>
                    <a:ext uri="{9D8B030D-6E8A-4147-A177-3AD203B41FA5}">
                      <a16:colId xmlns:a16="http://schemas.microsoft.com/office/drawing/2014/main" val="955045498"/>
                    </a:ext>
                  </a:extLst>
                </a:gridCol>
                <a:gridCol w="2128993">
                  <a:extLst>
                    <a:ext uri="{9D8B030D-6E8A-4147-A177-3AD203B41FA5}">
                      <a16:colId xmlns:a16="http://schemas.microsoft.com/office/drawing/2014/main" val="2061772291"/>
                    </a:ext>
                  </a:extLst>
                </a:gridCol>
                <a:gridCol w="566263">
                  <a:extLst>
                    <a:ext uri="{9D8B030D-6E8A-4147-A177-3AD203B41FA5}">
                      <a16:colId xmlns:a16="http://schemas.microsoft.com/office/drawing/2014/main" val="1808648395"/>
                    </a:ext>
                  </a:extLst>
                </a:gridCol>
                <a:gridCol w="566263">
                  <a:extLst>
                    <a:ext uri="{9D8B030D-6E8A-4147-A177-3AD203B41FA5}">
                      <a16:colId xmlns:a16="http://schemas.microsoft.com/office/drawing/2014/main" val="1202691742"/>
                    </a:ext>
                  </a:extLst>
                </a:gridCol>
                <a:gridCol w="494104">
                  <a:extLst>
                    <a:ext uri="{9D8B030D-6E8A-4147-A177-3AD203B41FA5}">
                      <a16:colId xmlns:a16="http://schemas.microsoft.com/office/drawing/2014/main" val="2665128456"/>
                    </a:ext>
                  </a:extLst>
                </a:gridCol>
              </a:tblGrid>
              <a:tr h="276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HOTELES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VIGENCIA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SGL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DBL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TPL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858986"/>
                  </a:ext>
                </a:extLst>
              </a:tr>
              <a:tr h="211840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5*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54747"/>
                  </a:ext>
                </a:extLst>
              </a:tr>
              <a:tr h="2416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POUSADA VILA DA SANTA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9908571"/>
                  </a:ext>
                </a:extLst>
              </a:tr>
              <a:tr h="203200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4*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03013"/>
                  </a:ext>
                </a:extLst>
              </a:tr>
              <a:tr h="26901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POUSADA BUCANEIRO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9379228"/>
                  </a:ext>
                </a:extLst>
              </a:tr>
              <a:tr h="211840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Categoría 3*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243587"/>
                  </a:ext>
                </a:extLst>
              </a:tr>
              <a:tr h="2135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200" dirty="0">
                          <a:effectLst/>
                        </a:rPr>
                        <a:t>POUSADA VILA DO SOL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200" dirty="0">
                          <a:effectLst/>
                        </a:rPr>
                        <a:t>1 JUN 2025 / 15 DIC 2025</a:t>
                      </a: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041488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CC3215D-8738-25EE-7913-D4CF2C61F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8473" y="536882"/>
            <a:ext cx="3842327" cy="20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1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7164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00125" y="1106360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00125" y="767806"/>
            <a:ext cx="437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RIO DE JANEIRO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00125" y="1820935"/>
            <a:ext cx="6088675" cy="4356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1. </a:t>
            </a:r>
            <a:r>
              <a:rPr lang="es-CO" sz="1200" b="1" dirty="0">
                <a:solidFill>
                  <a:srgbClr val="000000"/>
                </a:solidFill>
              </a:rPr>
              <a:t>BUZIOS</a:t>
            </a:r>
            <a:endParaRPr lang="es-CO" sz="1200" b="1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Llegada y traslado al hotel. Tiempo libre.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02, BUZIOS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Visita de Medio Dia en Jardinera por las diferentes playas de Buzios y/o Pase de Barco si el clima  lo permite  pueden elegir  el que  le  agrade mas. regreso al hotel.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03, BUZIOS - BOGOTA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Desayuno. A la hora acordada  traslado </a:t>
            </a:r>
            <a:r>
              <a:rPr lang="es-MX" sz="1200" b="0" i="0" noProof="0">
                <a:solidFill>
                  <a:srgbClr val="000000"/>
                </a:solidFill>
                <a:effectLst/>
              </a:rPr>
              <a:t>de  salida.</a:t>
            </a: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r>
              <a:rPr lang="es-CO" b="1" i="0" noProof="0" dirty="0">
                <a:effectLst/>
              </a:rPr>
              <a:t>FIN DE NUESTROS SERVICIOS.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10136"/>
          <a:stretch/>
        </p:blipFill>
        <p:spPr>
          <a:xfrm>
            <a:off x="2235200" y="3892356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133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91B5B120-8E75-D49B-4D65-679E796CBB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A921897E-F60D-004A-9928-89158E537DF4}"/>
              </a:ext>
            </a:extLst>
          </p:cNvPr>
          <p:cNvSpPr/>
          <p:nvPr/>
        </p:nvSpPr>
        <p:spPr>
          <a:xfrm>
            <a:off x="4341091" y="4668811"/>
            <a:ext cx="3620654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87BF47F9-9952-667A-5C14-6107235059C6}"/>
              </a:ext>
            </a:extLst>
          </p:cNvPr>
          <p:cNvSpPr txBox="1"/>
          <p:nvPr/>
        </p:nvSpPr>
        <p:spPr>
          <a:xfrm>
            <a:off x="4783972" y="4758682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4DAC0FC3-19F5-7F48-E6A3-DABDE2F6126A}"/>
              </a:ext>
            </a:extLst>
          </p:cNvPr>
          <p:cNvSpPr txBox="1"/>
          <p:nvPr/>
        </p:nvSpPr>
        <p:spPr>
          <a:xfrm>
            <a:off x="4499476" y="5018088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i="1" dirty="0">
                <a:solidFill>
                  <a:schemeClr val="bg1"/>
                </a:solidFill>
              </a:rPr>
              <a:t>3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 Días / 2</a:t>
            </a:r>
            <a:r>
              <a:rPr lang="es-CO" sz="1600" i="1" dirty="0">
                <a:solidFill>
                  <a:schemeClr val="bg1"/>
                </a:solidFill>
              </a:rPr>
              <a:t>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Noches. </a:t>
            </a: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8406E8EC-B43C-AEDB-55E0-9FE4CBC80A98}"/>
              </a:ext>
            </a:extLst>
          </p:cNvPr>
          <p:cNvSpPr/>
          <p:nvPr/>
        </p:nvSpPr>
        <p:spPr>
          <a:xfrm>
            <a:off x="7105125" y="4866195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CAD921F7-13B5-A0E5-C628-930959EE7FB1}"/>
              </a:ext>
            </a:extLst>
          </p:cNvPr>
          <p:cNvSpPr txBox="1"/>
          <p:nvPr/>
        </p:nvSpPr>
        <p:spPr>
          <a:xfrm>
            <a:off x="4499476" y="4055148"/>
            <a:ext cx="965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B</a:t>
            </a:r>
            <a:r>
              <a:rPr lang="es-CO" sz="36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UZIOS</a:t>
            </a:r>
            <a:endParaRPr lang="es-CO" sz="3600" b="1" noProof="0" dirty="0">
              <a:solidFill>
                <a:srgbClr val="FF66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Montserrat" panose="02000505000000020004" pitchFamily="2" charset="0"/>
            </a:endParaRP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EE98AA19-90DB-C43C-D17D-2A9B1AEF9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9911" y="5013842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123663"/>
      </a:accent1>
      <a:accent2>
        <a:srgbClr val="FA8F24"/>
      </a:accent2>
      <a:accent3>
        <a:srgbClr val="EFEDF2"/>
      </a:accent3>
      <a:accent4>
        <a:srgbClr val="9BA5DF"/>
      </a:accent4>
      <a:accent5>
        <a:srgbClr val="EEDB47"/>
      </a:accent5>
      <a:accent6>
        <a:srgbClr val="668747"/>
      </a:accent6>
      <a:hlink>
        <a:srgbClr val="0563C1"/>
      </a:hlink>
      <a:folHlink>
        <a:srgbClr val="954F72"/>
      </a:folHlink>
    </a:clrScheme>
    <a:fontScheme name="Custom 22">
      <a:majorFont>
        <a:latin typeface="Cinze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7489</TotalTime>
  <Words>345</Words>
  <Application>Microsoft Office PowerPoint</Application>
  <PresentationFormat>Panorámica</PresentationFormat>
  <Paragraphs>70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Aptos</vt:lpstr>
      <vt:lpstr>Arial</vt:lpstr>
      <vt:lpstr>Cinzel</vt:lpstr>
      <vt:lpstr>Helvetica</vt:lpstr>
      <vt:lpstr>Montserrat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Studio Moara</dc:creator>
  <cp:lastModifiedBy>Natalia</cp:lastModifiedBy>
  <cp:revision>39</cp:revision>
  <dcterms:created xsi:type="dcterms:W3CDTF">2024-08-19T01:20:52Z</dcterms:created>
  <dcterms:modified xsi:type="dcterms:W3CDTF">2025-06-26T21:19:39Z</dcterms:modified>
</cp:coreProperties>
</file>