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441" r:id="rId3"/>
    <p:sldId id="535" r:id="rId4"/>
    <p:sldId id="530" r:id="rId5"/>
    <p:sldId id="379" r:id="rId6"/>
    <p:sldId id="537" r:id="rId7"/>
    <p:sldId id="5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539340" y="4676673"/>
            <a:ext cx="5512295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983182" y="4905617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759199" y="5164092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6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5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034547" y="483013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3472873" y="4030342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RIO JANEIRO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-</a:t>
            </a:r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IGUAZU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0445" y="498569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78412" y="736815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1" y="1389904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251243"/>
            <a:ext cx="7648292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entre ciudades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Rio  de Janeiro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 Noches de alojamiento en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Iguazu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Full Day Pan de Azúcar y Cristo Corcovado de Vans 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Cristo Corcovado en Vans + City Tour Panorámico con almuerzo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cataratas Argentinas con ingreso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cataratas Brasileras con ingreso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4811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39938" y="90484"/>
            <a:ext cx="76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RIO DE JANEIRO 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IGUAZU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814842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545090" y="1464068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545090" y="1654637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BOG/GIG/IGU/BOG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r="1465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RIO DE JANEIRO 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IGUAZU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1638401" y="200456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343150" y="5911785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</a:t>
            </a:r>
            <a:r>
              <a:rPr lang="es-CO" sz="1600" i="1" noProof="0">
                <a:solidFill>
                  <a:schemeClr val="bg1"/>
                </a:solidFill>
                <a:latin typeface="+mj-lt"/>
              </a:rPr>
              <a:t>eventos  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565064" y="2560520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32682"/>
              </p:ext>
            </p:extLst>
          </p:nvPr>
        </p:nvGraphicFramePr>
        <p:xfrm>
          <a:off x="477423" y="3190602"/>
          <a:ext cx="5884616" cy="224720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8993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28993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494104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MIRAMAR BY WINDSOR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HOTEL MABU 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RIO OTHON PALACE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HOTEL VIALE CATARATAS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1698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AMERICAS COPACABANA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HOTEL VIALE IGUAZZU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334" y="536881"/>
            <a:ext cx="3955183" cy="22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7164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RIO DE JANEIRO Y IGUAZU 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66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RIO DE JANEIRO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traslado al hotel. Tiempo libre.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RIO DE JANEIRO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Full Day visitando Cristo Redentor en Van, Pan de Azúcar, City Tour Panorámico. Incluye almuerzo sin bebidas.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RIO DE JANEIRO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Día libre a su disposición para conocer una de las ciudades más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hermosas de América. Posibilidad de realizar excursiones opcionales.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8889" r="-1328" b="36175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r="25950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9" y="236362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RIO JANEIRO  Y IGUAZU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431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RIO DE JANEIRO  - IGUAZU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En Horario acordado traslados al aeropuerto para embarque con destino Iguazú. Llegada, recepción y alojamiento. Por la tarde HD para visitar las Cataratas Lado Brasilero.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05, IGUAZU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Full Day Para visitar las Cataratas del Lado Argentino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visitando los tres circuitos, Inferior, superior y Garganta del Diablo.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06, </a:t>
            </a:r>
            <a:r>
              <a:rPr lang="es-CO" sz="1200" b="1" dirty="0">
                <a:solidFill>
                  <a:srgbClr val="000000"/>
                </a:solidFill>
              </a:rPr>
              <a:t>IGUAZU 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- BOGOTA</a:t>
            </a:r>
          </a:p>
          <a:p>
            <a:pPr algn="just">
              <a:lnSpc>
                <a:spcPct val="150000"/>
              </a:lnSpc>
            </a:pP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Desayuno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. Traslado Al </a:t>
            </a:r>
            <a:r>
              <a:rPr lang="pt-BR" sz="1200" b="0" i="0" noProof="0" dirty="0" err="1">
                <a:solidFill>
                  <a:srgbClr val="000000"/>
                </a:solidFill>
                <a:effectLst/>
              </a:rPr>
              <a:t>Aeropuerto</a:t>
            </a:r>
            <a:r>
              <a:rPr lang="pt-BR" sz="1200" b="0" i="0" noProof="0" dirty="0">
                <a:solidFill>
                  <a:srgbClr val="000000"/>
                </a:solidFill>
                <a:effectLst/>
              </a:rPr>
              <a:t> de Foz do Iguazú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11192" r="531" b="33872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3740726" y="4668811"/>
            <a:ext cx="5606473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117608" y="4787626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794969" y="505043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6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Días / 5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138489" y="488543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3658967" y="4002433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RIO JANEIRO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-</a:t>
            </a:r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IGUAZU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6887" y="5020875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487</Words>
  <Application>Microsoft Office PowerPoint</Application>
  <PresentationFormat>Panorámica</PresentationFormat>
  <Paragraphs>90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44</cp:revision>
  <dcterms:created xsi:type="dcterms:W3CDTF">2024-08-19T01:20:52Z</dcterms:created>
  <dcterms:modified xsi:type="dcterms:W3CDTF">2025-06-26T22:49:02Z</dcterms:modified>
</cp:coreProperties>
</file>