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87" r:id="rId2"/>
    <p:sldId id="441" r:id="rId3"/>
    <p:sldId id="535" r:id="rId4"/>
    <p:sldId id="530" r:id="rId5"/>
    <p:sldId id="379" r:id="rId6"/>
    <p:sldId id="537" r:id="rId7"/>
    <p:sldId id="53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54" autoAdjust="0"/>
    <p:restoredTop sz="91370"/>
  </p:normalViewPr>
  <p:slideViewPr>
    <p:cSldViewPr snapToGrid="0" showGuides="1">
      <p:cViewPr varScale="1">
        <p:scale>
          <a:sx n="104" d="100"/>
          <a:sy n="104" d="100"/>
        </p:scale>
        <p:origin x="112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6BA92-BD11-9545-9693-D7AB48155007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58E72-A792-A64A-B3AE-3E1E1E81336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8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58E72-A792-A64A-B3AE-3E1E1E81336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8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58E72-A792-A64A-B3AE-3E1E1E8133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92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58E72-A792-A64A-B3AE-3E1E1E81336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06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A52A340-CF95-307F-F925-C14357FD71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31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7EFE088-0B78-7CDF-D099-3B1F5138B4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77312" y="808077"/>
            <a:ext cx="6408738" cy="2498649"/>
          </a:xfrm>
          <a:custGeom>
            <a:avLst/>
            <a:gdLst>
              <a:gd name="connsiteX0" fmla="*/ 0 w 6408738"/>
              <a:gd name="connsiteY0" fmla="*/ 0 h 2498649"/>
              <a:gd name="connsiteX1" fmla="*/ 6408738 w 6408738"/>
              <a:gd name="connsiteY1" fmla="*/ 0 h 2498649"/>
              <a:gd name="connsiteX2" fmla="*/ 6408738 w 6408738"/>
              <a:gd name="connsiteY2" fmla="*/ 2498649 h 2498649"/>
              <a:gd name="connsiteX3" fmla="*/ 0 w 6408738"/>
              <a:gd name="connsiteY3" fmla="*/ 2498649 h 249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08738" h="2498649">
                <a:moveTo>
                  <a:pt x="0" y="0"/>
                </a:moveTo>
                <a:lnTo>
                  <a:pt x="6408738" y="0"/>
                </a:lnTo>
                <a:lnTo>
                  <a:pt x="6408738" y="2498649"/>
                </a:lnTo>
                <a:lnTo>
                  <a:pt x="0" y="249864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A35471A-E8F3-55FF-5725-BEC70F209E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51538" y="3710763"/>
            <a:ext cx="4573587" cy="2288789"/>
          </a:xfrm>
          <a:custGeom>
            <a:avLst/>
            <a:gdLst>
              <a:gd name="connsiteX0" fmla="*/ 0 w 4573587"/>
              <a:gd name="connsiteY0" fmla="*/ 0 h 2288789"/>
              <a:gd name="connsiteX1" fmla="*/ 4573587 w 4573587"/>
              <a:gd name="connsiteY1" fmla="*/ 0 h 2288789"/>
              <a:gd name="connsiteX2" fmla="*/ 4573587 w 4573587"/>
              <a:gd name="connsiteY2" fmla="*/ 2288789 h 2288789"/>
              <a:gd name="connsiteX3" fmla="*/ 0 w 4573587"/>
              <a:gd name="connsiteY3" fmla="*/ 2288789 h 2288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87" h="2288789">
                <a:moveTo>
                  <a:pt x="0" y="0"/>
                </a:moveTo>
                <a:lnTo>
                  <a:pt x="4573587" y="0"/>
                </a:lnTo>
                <a:lnTo>
                  <a:pt x="4573587" y="2288789"/>
                </a:lnTo>
                <a:lnTo>
                  <a:pt x="0" y="228878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7543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67662CA-8C8D-5F03-8ABB-BA90E946E6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-1"/>
            <a:ext cx="5016499" cy="5092483"/>
          </a:xfrm>
          <a:custGeom>
            <a:avLst/>
            <a:gdLst>
              <a:gd name="connsiteX0" fmla="*/ 0 w 5016499"/>
              <a:gd name="connsiteY0" fmla="*/ 0 h 5092483"/>
              <a:gd name="connsiteX1" fmla="*/ 5016499 w 5016499"/>
              <a:gd name="connsiteY1" fmla="*/ 0 h 5092483"/>
              <a:gd name="connsiteX2" fmla="*/ 5016499 w 5016499"/>
              <a:gd name="connsiteY2" fmla="*/ 5092483 h 5092483"/>
              <a:gd name="connsiteX3" fmla="*/ 0 w 5016499"/>
              <a:gd name="connsiteY3" fmla="*/ 5092483 h 5092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6499" h="5092483">
                <a:moveTo>
                  <a:pt x="0" y="0"/>
                </a:moveTo>
                <a:lnTo>
                  <a:pt x="5016499" y="0"/>
                </a:lnTo>
                <a:lnTo>
                  <a:pt x="5016499" y="5092483"/>
                </a:lnTo>
                <a:lnTo>
                  <a:pt x="0" y="509248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323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0D036B2-611A-7CBC-FB54-B55FCB3FA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16500" y="3429000"/>
            <a:ext cx="6423178" cy="2952750"/>
          </a:xfrm>
          <a:custGeom>
            <a:avLst/>
            <a:gdLst>
              <a:gd name="connsiteX0" fmla="*/ 0 w 6423178"/>
              <a:gd name="connsiteY0" fmla="*/ 0 h 2952750"/>
              <a:gd name="connsiteX1" fmla="*/ 6423178 w 6423178"/>
              <a:gd name="connsiteY1" fmla="*/ 0 h 2952750"/>
              <a:gd name="connsiteX2" fmla="*/ 6423178 w 6423178"/>
              <a:gd name="connsiteY2" fmla="*/ 2952750 h 2952750"/>
              <a:gd name="connsiteX3" fmla="*/ 0 w 6423178"/>
              <a:gd name="connsiteY3" fmla="*/ 2952750 h 295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3178" h="2952750">
                <a:moveTo>
                  <a:pt x="0" y="0"/>
                </a:moveTo>
                <a:lnTo>
                  <a:pt x="6423178" y="0"/>
                </a:lnTo>
                <a:lnTo>
                  <a:pt x="6423178" y="2952750"/>
                </a:lnTo>
                <a:lnTo>
                  <a:pt x="0" y="295275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27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5524981-F97A-05AE-62EF-F861C0F104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815644"/>
          </a:xfrm>
          <a:custGeom>
            <a:avLst/>
            <a:gdLst>
              <a:gd name="connsiteX0" fmla="*/ 0 w 12192000"/>
              <a:gd name="connsiteY0" fmla="*/ 0 h 3815644"/>
              <a:gd name="connsiteX1" fmla="*/ 12192000 w 12192000"/>
              <a:gd name="connsiteY1" fmla="*/ 0 h 3815644"/>
              <a:gd name="connsiteX2" fmla="*/ 12192000 w 12192000"/>
              <a:gd name="connsiteY2" fmla="*/ 3815644 h 3815644"/>
              <a:gd name="connsiteX3" fmla="*/ 0 w 12192000"/>
              <a:gd name="connsiteY3" fmla="*/ 3815644 h 3815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815644">
                <a:moveTo>
                  <a:pt x="0" y="0"/>
                </a:moveTo>
                <a:lnTo>
                  <a:pt x="12192000" y="0"/>
                </a:lnTo>
                <a:lnTo>
                  <a:pt x="12192000" y="3815644"/>
                </a:lnTo>
                <a:lnTo>
                  <a:pt x="0" y="3815644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800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4C42E41-9C15-C10F-18FA-10525B39A6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5340350" cy="3429000"/>
          </a:xfrm>
          <a:custGeom>
            <a:avLst/>
            <a:gdLst>
              <a:gd name="connsiteX0" fmla="*/ 0 w 5340350"/>
              <a:gd name="connsiteY0" fmla="*/ 0 h 3429000"/>
              <a:gd name="connsiteX1" fmla="*/ 5340350 w 5340350"/>
              <a:gd name="connsiteY1" fmla="*/ 0 h 3429000"/>
              <a:gd name="connsiteX2" fmla="*/ 5340350 w 5340350"/>
              <a:gd name="connsiteY2" fmla="*/ 3429000 h 3429000"/>
              <a:gd name="connsiteX3" fmla="*/ 0 w 534035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40350" h="3429000">
                <a:moveTo>
                  <a:pt x="0" y="0"/>
                </a:moveTo>
                <a:lnTo>
                  <a:pt x="5340350" y="0"/>
                </a:lnTo>
                <a:lnTo>
                  <a:pt x="534035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B9CE210-C84D-7925-782F-D81C20E1AD6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79619" y="4319776"/>
            <a:ext cx="1728000" cy="1728000"/>
          </a:xfrm>
          <a:custGeom>
            <a:avLst/>
            <a:gdLst>
              <a:gd name="connsiteX0" fmla="*/ 0 w 1728000"/>
              <a:gd name="connsiteY0" fmla="*/ 0 h 1728000"/>
              <a:gd name="connsiteX1" fmla="*/ 1728000 w 1728000"/>
              <a:gd name="connsiteY1" fmla="*/ 0 h 1728000"/>
              <a:gd name="connsiteX2" fmla="*/ 1728000 w 1728000"/>
              <a:gd name="connsiteY2" fmla="*/ 1728000 h 1728000"/>
              <a:gd name="connsiteX3" fmla="*/ 0 w 1728000"/>
              <a:gd name="connsiteY3" fmla="*/ 1728000 h 17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8000" h="1728000">
                <a:moveTo>
                  <a:pt x="0" y="0"/>
                </a:moveTo>
                <a:lnTo>
                  <a:pt x="1728000" y="0"/>
                </a:lnTo>
                <a:lnTo>
                  <a:pt x="1728000" y="1728000"/>
                </a:lnTo>
                <a:lnTo>
                  <a:pt x="0" y="172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0521219-839F-EA43-3CD6-F106991D7EB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38428" y="4319776"/>
            <a:ext cx="1728000" cy="1728000"/>
          </a:xfrm>
          <a:custGeom>
            <a:avLst/>
            <a:gdLst>
              <a:gd name="connsiteX0" fmla="*/ 0 w 1728000"/>
              <a:gd name="connsiteY0" fmla="*/ 0 h 1728000"/>
              <a:gd name="connsiteX1" fmla="*/ 1728000 w 1728000"/>
              <a:gd name="connsiteY1" fmla="*/ 0 h 1728000"/>
              <a:gd name="connsiteX2" fmla="*/ 1728000 w 1728000"/>
              <a:gd name="connsiteY2" fmla="*/ 1728000 h 1728000"/>
              <a:gd name="connsiteX3" fmla="*/ 0 w 1728000"/>
              <a:gd name="connsiteY3" fmla="*/ 1728000 h 17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8000" h="1728000">
                <a:moveTo>
                  <a:pt x="0" y="0"/>
                </a:moveTo>
                <a:lnTo>
                  <a:pt x="1728000" y="0"/>
                </a:lnTo>
                <a:lnTo>
                  <a:pt x="1728000" y="1728000"/>
                </a:lnTo>
                <a:lnTo>
                  <a:pt x="0" y="172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DB71C57-2192-6D9D-DA82-48536C5F21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97237" y="4319776"/>
            <a:ext cx="1728000" cy="1728000"/>
          </a:xfrm>
          <a:custGeom>
            <a:avLst/>
            <a:gdLst>
              <a:gd name="connsiteX0" fmla="*/ 0 w 1728000"/>
              <a:gd name="connsiteY0" fmla="*/ 0 h 1728000"/>
              <a:gd name="connsiteX1" fmla="*/ 1728000 w 1728000"/>
              <a:gd name="connsiteY1" fmla="*/ 0 h 1728000"/>
              <a:gd name="connsiteX2" fmla="*/ 1728000 w 1728000"/>
              <a:gd name="connsiteY2" fmla="*/ 1728000 h 1728000"/>
              <a:gd name="connsiteX3" fmla="*/ 0 w 1728000"/>
              <a:gd name="connsiteY3" fmla="*/ 1728000 h 17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8000" h="1728000">
                <a:moveTo>
                  <a:pt x="0" y="0"/>
                </a:moveTo>
                <a:lnTo>
                  <a:pt x="1728000" y="0"/>
                </a:lnTo>
                <a:lnTo>
                  <a:pt x="1728000" y="1728000"/>
                </a:lnTo>
                <a:lnTo>
                  <a:pt x="0" y="172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81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FC31C26-3F72-FD01-A68B-322A569C763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340349" cy="6857999"/>
          </a:xfrm>
          <a:custGeom>
            <a:avLst/>
            <a:gdLst>
              <a:gd name="connsiteX0" fmla="*/ 0 w 5340349"/>
              <a:gd name="connsiteY0" fmla="*/ 0 h 6857999"/>
              <a:gd name="connsiteX1" fmla="*/ 5340349 w 5340349"/>
              <a:gd name="connsiteY1" fmla="*/ 0 h 6857999"/>
              <a:gd name="connsiteX2" fmla="*/ 5340349 w 5340349"/>
              <a:gd name="connsiteY2" fmla="*/ 6857999 h 6857999"/>
              <a:gd name="connsiteX3" fmla="*/ 0 w 5340349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40349" h="6857999">
                <a:moveTo>
                  <a:pt x="0" y="0"/>
                </a:moveTo>
                <a:lnTo>
                  <a:pt x="5340349" y="0"/>
                </a:lnTo>
                <a:lnTo>
                  <a:pt x="534034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346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0A1D5-1EAD-526D-D712-456FE7105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F064D-4878-66CF-3A85-0A835E7BA0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27E745-70FB-CA29-A5D0-7A6969447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419E-E1DD-4A86-9AE7-F7D90D3360C4}" type="datetimeFigureOut">
              <a:rPr lang="en-ID" smtClean="0"/>
              <a:t>15/07/2025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17528-EADA-C39F-21F8-00C860661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C4D12-D479-82E7-FF11-8F95F266B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4D08-64A8-493B-867B-922DAB2C3914}" type="slidenum">
              <a:rPr lang="en-ID" smtClean="0"/>
              <a:t>‹Nº›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64544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A20B1-19B3-DE1F-3985-F9D09DBB0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5022C9-BAF4-1262-3785-71AFA363A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D94180-58C3-484A-5B50-1F255FDE3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419E-E1DD-4A86-9AE7-F7D90D3360C4}" type="datetimeFigureOut">
              <a:rPr lang="en-ID" smtClean="0"/>
              <a:t>15/07/2025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23A9F-56E1-7415-9EE3-965A4FBCA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D14BD-8281-D84F-5770-A77B2802A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4D08-64A8-493B-867B-922DAB2C3914}" type="slidenum">
              <a:rPr lang="en-ID" smtClean="0"/>
              <a:t>‹Nº›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263567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A0701-A177-3781-BE7B-BEFA9343A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46C391-7490-2B5D-CF20-F4EE0BF5F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419E-E1DD-4A86-9AE7-F7D90D3360C4}" type="datetimeFigureOut">
              <a:rPr lang="en-ID" smtClean="0"/>
              <a:t>15/07/2025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C53291-5830-65B4-DD3C-2314B871C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75CC59-D5C1-9E66-1C57-6D7059118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4D08-64A8-493B-867B-922DAB2C3914}" type="slidenum">
              <a:rPr lang="en-ID" smtClean="0"/>
              <a:t>‹Nº›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283167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97DE4A-665E-8A92-70A6-D582909FA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419E-E1DD-4A86-9AE7-F7D90D3360C4}" type="datetimeFigureOut">
              <a:rPr lang="en-ID" smtClean="0"/>
              <a:t>15/07/2025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30F473-3BE3-2F17-E498-7C8BDFD51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ADFEB-4870-FC88-E213-5FFA83006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4D08-64A8-493B-867B-922DAB2C3914}" type="slidenum">
              <a:rPr lang="en-ID" smtClean="0"/>
              <a:t>‹Nº›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86585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DBEF852-81CD-239F-9D5A-E013312A5D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1650" y="476250"/>
            <a:ext cx="4573588" cy="5905500"/>
          </a:xfrm>
          <a:custGeom>
            <a:avLst/>
            <a:gdLst>
              <a:gd name="connsiteX0" fmla="*/ 0 w 4573588"/>
              <a:gd name="connsiteY0" fmla="*/ 0 h 5905500"/>
              <a:gd name="connsiteX1" fmla="*/ 4573588 w 4573588"/>
              <a:gd name="connsiteY1" fmla="*/ 0 h 5905500"/>
              <a:gd name="connsiteX2" fmla="*/ 4573588 w 4573588"/>
              <a:gd name="connsiteY2" fmla="*/ 5905500 h 5905500"/>
              <a:gd name="connsiteX3" fmla="*/ 0 w 4573588"/>
              <a:gd name="connsiteY3" fmla="*/ 5905500 h 590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88" h="5905500">
                <a:moveTo>
                  <a:pt x="0" y="0"/>
                </a:moveTo>
                <a:lnTo>
                  <a:pt x="4573588" y="0"/>
                </a:lnTo>
                <a:lnTo>
                  <a:pt x="4573588" y="5905500"/>
                </a:lnTo>
                <a:lnTo>
                  <a:pt x="0" y="59055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55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7C13766-CC51-075D-615C-9EF59BC2C1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1650" y="1378706"/>
            <a:ext cx="4573588" cy="3658945"/>
          </a:xfrm>
          <a:custGeom>
            <a:avLst/>
            <a:gdLst>
              <a:gd name="connsiteX0" fmla="*/ 0 w 4573588"/>
              <a:gd name="connsiteY0" fmla="*/ 0 h 3658945"/>
              <a:gd name="connsiteX1" fmla="*/ 4573588 w 4573588"/>
              <a:gd name="connsiteY1" fmla="*/ 0 h 3658945"/>
              <a:gd name="connsiteX2" fmla="*/ 4573588 w 4573588"/>
              <a:gd name="connsiteY2" fmla="*/ 3658945 h 3658945"/>
              <a:gd name="connsiteX3" fmla="*/ 0 w 4573588"/>
              <a:gd name="connsiteY3" fmla="*/ 3658945 h 3658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88" h="3658945">
                <a:moveTo>
                  <a:pt x="0" y="0"/>
                </a:moveTo>
                <a:lnTo>
                  <a:pt x="4573588" y="0"/>
                </a:lnTo>
                <a:lnTo>
                  <a:pt x="4573588" y="3658945"/>
                </a:lnTo>
                <a:lnTo>
                  <a:pt x="0" y="365894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C258C81-F93B-E540-F41E-446CB12686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3503613" cy="6858002"/>
          </a:xfrm>
          <a:custGeom>
            <a:avLst/>
            <a:gdLst>
              <a:gd name="connsiteX0" fmla="*/ 0 w 3503613"/>
              <a:gd name="connsiteY0" fmla="*/ 0 h 6858002"/>
              <a:gd name="connsiteX1" fmla="*/ 3503613 w 3503613"/>
              <a:gd name="connsiteY1" fmla="*/ 0 h 6858002"/>
              <a:gd name="connsiteX2" fmla="*/ 3503613 w 3503613"/>
              <a:gd name="connsiteY2" fmla="*/ 6858002 h 6858002"/>
              <a:gd name="connsiteX3" fmla="*/ 0 w 3503613"/>
              <a:gd name="connsiteY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3613" h="6858002">
                <a:moveTo>
                  <a:pt x="0" y="0"/>
                </a:moveTo>
                <a:lnTo>
                  <a:pt x="3503613" y="0"/>
                </a:lnTo>
                <a:lnTo>
                  <a:pt x="3503613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7344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0A63A0F-9948-B4D7-8CCF-5376235D1CE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16389" y="0"/>
            <a:ext cx="3635374" cy="6858000"/>
          </a:xfrm>
          <a:custGeom>
            <a:avLst/>
            <a:gdLst>
              <a:gd name="connsiteX0" fmla="*/ 0 w 3635374"/>
              <a:gd name="connsiteY0" fmla="*/ 0 h 6858000"/>
              <a:gd name="connsiteX1" fmla="*/ 3635374 w 3635374"/>
              <a:gd name="connsiteY1" fmla="*/ 0 h 6858000"/>
              <a:gd name="connsiteX2" fmla="*/ 3635374 w 3635374"/>
              <a:gd name="connsiteY2" fmla="*/ 6858000 h 6858000"/>
              <a:gd name="connsiteX3" fmla="*/ 0 w 363537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5374" h="6858000">
                <a:moveTo>
                  <a:pt x="0" y="0"/>
                </a:moveTo>
                <a:lnTo>
                  <a:pt x="3635374" y="0"/>
                </a:lnTo>
                <a:lnTo>
                  <a:pt x="36353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6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1E36541D-C672-7F66-BE89-1CFD3B7F53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16388" y="0"/>
            <a:ext cx="4343401" cy="6858000"/>
          </a:xfrm>
          <a:custGeom>
            <a:avLst/>
            <a:gdLst>
              <a:gd name="connsiteX0" fmla="*/ 0 w 4343401"/>
              <a:gd name="connsiteY0" fmla="*/ 0 h 6858000"/>
              <a:gd name="connsiteX1" fmla="*/ 4343401 w 4343401"/>
              <a:gd name="connsiteY1" fmla="*/ 0 h 6858000"/>
              <a:gd name="connsiteX2" fmla="*/ 4343401 w 4343401"/>
              <a:gd name="connsiteY2" fmla="*/ 6858000 h 6858000"/>
              <a:gd name="connsiteX3" fmla="*/ 0 w 434340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43401" h="6858000">
                <a:moveTo>
                  <a:pt x="0" y="0"/>
                </a:moveTo>
                <a:lnTo>
                  <a:pt x="4343401" y="0"/>
                </a:lnTo>
                <a:lnTo>
                  <a:pt x="43434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F44F0C3-181E-5621-D7A9-9EA60C21456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506385" y="500207"/>
            <a:ext cx="1875600" cy="1875600"/>
          </a:xfrm>
          <a:custGeom>
            <a:avLst/>
            <a:gdLst>
              <a:gd name="connsiteX0" fmla="*/ 0 w 1875600"/>
              <a:gd name="connsiteY0" fmla="*/ 0 h 1875600"/>
              <a:gd name="connsiteX1" fmla="*/ 1875600 w 1875600"/>
              <a:gd name="connsiteY1" fmla="*/ 0 h 1875600"/>
              <a:gd name="connsiteX2" fmla="*/ 1875600 w 1875600"/>
              <a:gd name="connsiteY2" fmla="*/ 1875600 h 1875600"/>
              <a:gd name="connsiteX3" fmla="*/ 0 w 1875600"/>
              <a:gd name="connsiteY3" fmla="*/ 1875600 h 187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5600" h="1875600">
                <a:moveTo>
                  <a:pt x="0" y="0"/>
                </a:moveTo>
                <a:lnTo>
                  <a:pt x="1875600" y="0"/>
                </a:lnTo>
                <a:lnTo>
                  <a:pt x="1875600" y="1875600"/>
                </a:lnTo>
                <a:lnTo>
                  <a:pt x="0" y="18756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B01F8A0-50DF-37DA-853F-EE8E8336246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06385" y="2501670"/>
            <a:ext cx="1875600" cy="1875600"/>
          </a:xfrm>
          <a:custGeom>
            <a:avLst/>
            <a:gdLst>
              <a:gd name="connsiteX0" fmla="*/ 0 w 1875600"/>
              <a:gd name="connsiteY0" fmla="*/ 0 h 1875600"/>
              <a:gd name="connsiteX1" fmla="*/ 1875600 w 1875600"/>
              <a:gd name="connsiteY1" fmla="*/ 0 h 1875600"/>
              <a:gd name="connsiteX2" fmla="*/ 1875600 w 1875600"/>
              <a:gd name="connsiteY2" fmla="*/ 1875600 h 1875600"/>
              <a:gd name="connsiteX3" fmla="*/ 0 w 1875600"/>
              <a:gd name="connsiteY3" fmla="*/ 1875600 h 187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5600" h="1875600">
                <a:moveTo>
                  <a:pt x="0" y="0"/>
                </a:moveTo>
                <a:lnTo>
                  <a:pt x="1875600" y="0"/>
                </a:lnTo>
                <a:lnTo>
                  <a:pt x="1875600" y="1875600"/>
                </a:lnTo>
                <a:lnTo>
                  <a:pt x="0" y="18756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F9F8F80-99E5-1D2A-2459-BE8A9D56F6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6385" y="4503133"/>
            <a:ext cx="1875600" cy="1875600"/>
          </a:xfrm>
          <a:custGeom>
            <a:avLst/>
            <a:gdLst>
              <a:gd name="connsiteX0" fmla="*/ 0 w 1875600"/>
              <a:gd name="connsiteY0" fmla="*/ 0 h 1875600"/>
              <a:gd name="connsiteX1" fmla="*/ 1875600 w 1875600"/>
              <a:gd name="connsiteY1" fmla="*/ 0 h 1875600"/>
              <a:gd name="connsiteX2" fmla="*/ 1875600 w 1875600"/>
              <a:gd name="connsiteY2" fmla="*/ 1875600 h 1875600"/>
              <a:gd name="connsiteX3" fmla="*/ 0 w 1875600"/>
              <a:gd name="connsiteY3" fmla="*/ 1875600 h 187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5600" h="1875600">
                <a:moveTo>
                  <a:pt x="0" y="0"/>
                </a:moveTo>
                <a:lnTo>
                  <a:pt x="1875600" y="0"/>
                </a:lnTo>
                <a:lnTo>
                  <a:pt x="1875600" y="1875600"/>
                </a:lnTo>
                <a:lnTo>
                  <a:pt x="0" y="18756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546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114AE69-AC7E-47FA-3C5B-A3E92C92C6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6763" y="476250"/>
            <a:ext cx="2999854" cy="2910767"/>
          </a:xfrm>
          <a:custGeom>
            <a:avLst/>
            <a:gdLst>
              <a:gd name="connsiteX0" fmla="*/ 0 w 2999854"/>
              <a:gd name="connsiteY0" fmla="*/ 0 h 2910767"/>
              <a:gd name="connsiteX1" fmla="*/ 2999854 w 2999854"/>
              <a:gd name="connsiteY1" fmla="*/ 0 h 2910767"/>
              <a:gd name="connsiteX2" fmla="*/ 2999854 w 2999854"/>
              <a:gd name="connsiteY2" fmla="*/ 2910767 h 2910767"/>
              <a:gd name="connsiteX3" fmla="*/ 0 w 2999854"/>
              <a:gd name="connsiteY3" fmla="*/ 2910767 h 291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9854" h="2910767">
                <a:moveTo>
                  <a:pt x="0" y="0"/>
                </a:moveTo>
                <a:lnTo>
                  <a:pt x="2999854" y="0"/>
                </a:lnTo>
                <a:lnTo>
                  <a:pt x="2999854" y="2910767"/>
                </a:lnTo>
                <a:lnTo>
                  <a:pt x="0" y="291076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7D39418-74EC-F179-EF14-AA05CC94E83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846161" y="3470983"/>
            <a:ext cx="2999854" cy="2910767"/>
          </a:xfrm>
          <a:custGeom>
            <a:avLst/>
            <a:gdLst>
              <a:gd name="connsiteX0" fmla="*/ 0 w 2999854"/>
              <a:gd name="connsiteY0" fmla="*/ 0 h 2910767"/>
              <a:gd name="connsiteX1" fmla="*/ 2999854 w 2999854"/>
              <a:gd name="connsiteY1" fmla="*/ 0 h 2910767"/>
              <a:gd name="connsiteX2" fmla="*/ 2999854 w 2999854"/>
              <a:gd name="connsiteY2" fmla="*/ 2910767 h 2910767"/>
              <a:gd name="connsiteX3" fmla="*/ 0 w 2999854"/>
              <a:gd name="connsiteY3" fmla="*/ 2910767 h 291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9854" h="2910767">
                <a:moveTo>
                  <a:pt x="0" y="0"/>
                </a:moveTo>
                <a:lnTo>
                  <a:pt x="2999854" y="0"/>
                </a:lnTo>
                <a:lnTo>
                  <a:pt x="2999854" y="2910767"/>
                </a:lnTo>
                <a:lnTo>
                  <a:pt x="0" y="291076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A8CFE84-1047-14AC-714F-D20B901B102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25559" y="476250"/>
            <a:ext cx="2999854" cy="2910767"/>
          </a:xfrm>
          <a:custGeom>
            <a:avLst/>
            <a:gdLst>
              <a:gd name="connsiteX0" fmla="*/ 0 w 2999854"/>
              <a:gd name="connsiteY0" fmla="*/ 0 h 2910767"/>
              <a:gd name="connsiteX1" fmla="*/ 2999854 w 2999854"/>
              <a:gd name="connsiteY1" fmla="*/ 0 h 2910767"/>
              <a:gd name="connsiteX2" fmla="*/ 2999854 w 2999854"/>
              <a:gd name="connsiteY2" fmla="*/ 2910767 h 2910767"/>
              <a:gd name="connsiteX3" fmla="*/ 0 w 2999854"/>
              <a:gd name="connsiteY3" fmla="*/ 2910767 h 291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9854" h="2910767">
                <a:moveTo>
                  <a:pt x="0" y="0"/>
                </a:moveTo>
                <a:lnTo>
                  <a:pt x="2999854" y="0"/>
                </a:lnTo>
                <a:lnTo>
                  <a:pt x="2999854" y="2910767"/>
                </a:lnTo>
                <a:lnTo>
                  <a:pt x="0" y="291076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8AD2FD2-D960-3E00-2BBD-C6757BDD45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999991" y="476249"/>
            <a:ext cx="2192009" cy="5905501"/>
          </a:xfrm>
          <a:custGeom>
            <a:avLst/>
            <a:gdLst>
              <a:gd name="connsiteX0" fmla="*/ 0 w 2192009"/>
              <a:gd name="connsiteY0" fmla="*/ 0 h 5905501"/>
              <a:gd name="connsiteX1" fmla="*/ 2192009 w 2192009"/>
              <a:gd name="connsiteY1" fmla="*/ 0 h 5905501"/>
              <a:gd name="connsiteX2" fmla="*/ 2192009 w 2192009"/>
              <a:gd name="connsiteY2" fmla="*/ 5905501 h 5905501"/>
              <a:gd name="connsiteX3" fmla="*/ 0 w 2192009"/>
              <a:gd name="connsiteY3" fmla="*/ 5905501 h 5905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2009" h="5905501">
                <a:moveTo>
                  <a:pt x="0" y="0"/>
                </a:moveTo>
                <a:lnTo>
                  <a:pt x="2192009" y="0"/>
                </a:lnTo>
                <a:lnTo>
                  <a:pt x="2192009" y="5905501"/>
                </a:lnTo>
                <a:lnTo>
                  <a:pt x="0" y="590550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8732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BF1A453-F6DC-A9A1-0257-C4AE6B00A1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51763" y="0"/>
            <a:ext cx="4440238" cy="6858000"/>
          </a:xfrm>
          <a:custGeom>
            <a:avLst/>
            <a:gdLst>
              <a:gd name="connsiteX0" fmla="*/ 0 w 4440238"/>
              <a:gd name="connsiteY0" fmla="*/ 0 h 6858000"/>
              <a:gd name="connsiteX1" fmla="*/ 4440238 w 4440238"/>
              <a:gd name="connsiteY1" fmla="*/ 0 h 6858000"/>
              <a:gd name="connsiteX2" fmla="*/ 4440238 w 4440238"/>
              <a:gd name="connsiteY2" fmla="*/ 6858000 h 6858000"/>
              <a:gd name="connsiteX3" fmla="*/ 0 w 444023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0238" h="6858000">
                <a:moveTo>
                  <a:pt x="0" y="0"/>
                </a:moveTo>
                <a:lnTo>
                  <a:pt x="4440238" y="0"/>
                </a:lnTo>
                <a:lnTo>
                  <a:pt x="444023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8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B1373A8-9EAF-2A62-D37F-0EE1AAD9F1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016499" cy="3904113"/>
          </a:xfrm>
          <a:custGeom>
            <a:avLst/>
            <a:gdLst>
              <a:gd name="connsiteX0" fmla="*/ 0 w 5016499"/>
              <a:gd name="connsiteY0" fmla="*/ 0 h 3904113"/>
              <a:gd name="connsiteX1" fmla="*/ 5016499 w 5016499"/>
              <a:gd name="connsiteY1" fmla="*/ 0 h 3904113"/>
              <a:gd name="connsiteX2" fmla="*/ 5016499 w 5016499"/>
              <a:gd name="connsiteY2" fmla="*/ 3904113 h 3904113"/>
              <a:gd name="connsiteX3" fmla="*/ 0 w 5016499"/>
              <a:gd name="connsiteY3" fmla="*/ 3904113 h 3904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6499" h="3904113">
                <a:moveTo>
                  <a:pt x="0" y="0"/>
                </a:moveTo>
                <a:lnTo>
                  <a:pt x="5016499" y="0"/>
                </a:lnTo>
                <a:lnTo>
                  <a:pt x="5016499" y="3904113"/>
                </a:lnTo>
                <a:lnTo>
                  <a:pt x="0" y="390411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7704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0BD262-A755-474C-87D0-38836C6C480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6760" y="476250"/>
            <a:ext cx="9214367" cy="4116770"/>
          </a:xfrm>
          <a:custGeom>
            <a:avLst/>
            <a:gdLst>
              <a:gd name="connsiteX0" fmla="*/ 0 w 9214367"/>
              <a:gd name="connsiteY0" fmla="*/ 0 h 4116770"/>
              <a:gd name="connsiteX1" fmla="*/ 9214367 w 9214367"/>
              <a:gd name="connsiteY1" fmla="*/ 0 h 4116770"/>
              <a:gd name="connsiteX2" fmla="*/ 9214367 w 9214367"/>
              <a:gd name="connsiteY2" fmla="*/ 4116770 h 4116770"/>
              <a:gd name="connsiteX3" fmla="*/ 0 w 9214367"/>
              <a:gd name="connsiteY3" fmla="*/ 4116770 h 411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14367" h="4116770">
                <a:moveTo>
                  <a:pt x="0" y="0"/>
                </a:moveTo>
                <a:lnTo>
                  <a:pt x="9214367" y="0"/>
                </a:lnTo>
                <a:lnTo>
                  <a:pt x="9214367" y="4116770"/>
                </a:lnTo>
                <a:lnTo>
                  <a:pt x="0" y="411677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97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2EA71F-8D7A-B182-1F2E-AF1C179AC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9DC379-E389-612B-3E63-4BFF1821B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F46FF4-5B0A-49F2-AD92-483112C2B1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36419E-E1DD-4A86-9AE7-F7D90D3360C4}" type="datetimeFigureOut">
              <a:rPr lang="en-ID" smtClean="0"/>
              <a:t>15/07/2025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3595A0-E860-E6CC-C804-64F37D0542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FBE6B-D681-621F-648C-27491EBB5B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2E4D08-64A8-493B-867B-922DAB2C3914}" type="slidenum">
              <a:rPr lang="en-ID" smtClean="0"/>
              <a:t>‹Nº›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1069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50" r:id="rId16"/>
    <p:sldLayoutId id="2147483651" r:id="rId17"/>
    <p:sldLayoutId id="2147483654" r:id="rId18"/>
    <p:sldLayoutId id="2147483655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83" userDrawn="1">
          <p15:clr>
            <a:srgbClr val="F26B43"/>
          </p15:clr>
        </p15:guide>
        <p15:guide id="4" pos="869" userDrawn="1">
          <p15:clr>
            <a:srgbClr val="F26B43"/>
          </p15:clr>
        </p15:guide>
        <p15:guide id="5" pos="1050" userDrawn="1">
          <p15:clr>
            <a:srgbClr val="F26B43"/>
          </p15:clr>
        </p15:guide>
        <p15:guide id="6" pos="1436" userDrawn="1">
          <p15:clr>
            <a:srgbClr val="F26B43"/>
          </p15:clr>
        </p15:guide>
        <p15:guide id="7" pos="1640" userDrawn="1">
          <p15:clr>
            <a:srgbClr val="F26B43"/>
          </p15:clr>
        </p15:guide>
        <p15:guide id="8" pos="2003" userDrawn="1">
          <p15:clr>
            <a:srgbClr val="F26B43"/>
          </p15:clr>
        </p15:guide>
        <p15:guide id="9" pos="2207" userDrawn="1">
          <p15:clr>
            <a:srgbClr val="F26B43"/>
          </p15:clr>
        </p15:guide>
        <p15:guide id="10" pos="2593" userDrawn="1">
          <p15:clr>
            <a:srgbClr val="F26B43"/>
          </p15:clr>
        </p15:guide>
        <p15:guide id="11" pos="2797" userDrawn="1">
          <p15:clr>
            <a:srgbClr val="F26B43"/>
          </p15:clr>
        </p15:guide>
        <p15:guide id="12" pos="3160" userDrawn="1">
          <p15:clr>
            <a:srgbClr val="F26B43"/>
          </p15:clr>
        </p15:guide>
        <p15:guide id="13" pos="3364" userDrawn="1">
          <p15:clr>
            <a:srgbClr val="F26B43"/>
          </p15:clr>
        </p15:guide>
        <p15:guide id="14" pos="3749" userDrawn="1">
          <p15:clr>
            <a:srgbClr val="F26B43"/>
          </p15:clr>
        </p15:guide>
        <p15:guide id="15" pos="3931" userDrawn="1">
          <p15:clr>
            <a:srgbClr val="F26B43"/>
          </p15:clr>
        </p15:guide>
        <p15:guide id="16" pos="4316" userDrawn="1">
          <p15:clr>
            <a:srgbClr val="F26B43"/>
          </p15:clr>
        </p15:guide>
        <p15:guide id="17" pos="4520" userDrawn="1">
          <p15:clr>
            <a:srgbClr val="F26B43"/>
          </p15:clr>
        </p15:guide>
        <p15:guide id="18" pos="4883" userDrawn="1">
          <p15:clr>
            <a:srgbClr val="F26B43"/>
          </p15:clr>
        </p15:guide>
        <p15:guide id="19" pos="5087" userDrawn="1">
          <p15:clr>
            <a:srgbClr val="F26B43"/>
          </p15:clr>
        </p15:guide>
        <p15:guide id="20" pos="5473" userDrawn="1">
          <p15:clr>
            <a:srgbClr val="F26B43"/>
          </p15:clr>
        </p15:guide>
        <p15:guide id="21" pos="5654" userDrawn="1">
          <p15:clr>
            <a:srgbClr val="F26B43"/>
          </p15:clr>
        </p15:guide>
        <p15:guide id="22" pos="6040" userDrawn="1">
          <p15:clr>
            <a:srgbClr val="F26B43"/>
          </p15:clr>
        </p15:guide>
        <p15:guide id="23" pos="6244" userDrawn="1">
          <p15:clr>
            <a:srgbClr val="F26B43"/>
          </p15:clr>
        </p15:guide>
        <p15:guide id="24" pos="6630" userDrawn="1">
          <p15:clr>
            <a:srgbClr val="F26B43"/>
          </p15:clr>
        </p15:guide>
        <p15:guide id="25" pos="6811" userDrawn="1">
          <p15:clr>
            <a:srgbClr val="F26B43"/>
          </p15:clr>
        </p15:guide>
        <p15:guide id="26" pos="7197" userDrawn="1">
          <p15:clr>
            <a:srgbClr val="F26B43"/>
          </p15:clr>
        </p15:guide>
        <p15:guide id="27" orient="horz" pos="300" userDrawn="1">
          <p15:clr>
            <a:srgbClr val="F26B43"/>
          </p15:clr>
        </p15:guide>
        <p15:guide id="28" orient="horz" pos="40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Marcador de posición de imagen 14">
            <a:extLst>
              <a:ext uri="{FF2B5EF4-FFF2-40B4-BE49-F238E27FC236}">
                <a16:creationId xmlns:a16="http://schemas.microsoft.com/office/drawing/2014/main" id="{294DFB81-92C0-F038-3AAB-E8381511902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BE21F5B-85BE-9BDD-3116-B98BD49C92F7}"/>
              </a:ext>
            </a:extLst>
          </p:cNvPr>
          <p:cNvSpPr/>
          <p:nvPr/>
        </p:nvSpPr>
        <p:spPr>
          <a:xfrm>
            <a:off x="3539341" y="4676673"/>
            <a:ext cx="4838042" cy="1109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0CE2D9-D0B7-EB11-E56D-B23979EE4B64}"/>
              </a:ext>
            </a:extLst>
          </p:cNvPr>
          <p:cNvSpPr txBox="1"/>
          <p:nvPr/>
        </p:nvSpPr>
        <p:spPr>
          <a:xfrm>
            <a:off x="3983182" y="4905617"/>
            <a:ext cx="1821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noProof="0" dirty="0">
                <a:solidFill>
                  <a:schemeClr val="bg1"/>
                </a:solidFill>
                <a:latin typeface="+mj-lt"/>
              </a:rPr>
              <a:t>Duración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2FF93E-E698-6B63-448F-72103E95E9F7}"/>
              </a:ext>
            </a:extLst>
          </p:cNvPr>
          <p:cNvSpPr txBox="1"/>
          <p:nvPr/>
        </p:nvSpPr>
        <p:spPr>
          <a:xfrm>
            <a:off x="3759199" y="5164092"/>
            <a:ext cx="4422404" cy="42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O" sz="1600" i="1" dirty="0">
                <a:solidFill>
                  <a:schemeClr val="bg1"/>
                </a:solidFill>
              </a:rPr>
              <a:t>4 </a:t>
            </a:r>
            <a:r>
              <a:rPr lang="es-CO" sz="1600" b="0" i="1" noProof="0" dirty="0">
                <a:solidFill>
                  <a:schemeClr val="bg1"/>
                </a:solidFill>
                <a:effectLst/>
              </a:rPr>
              <a:t>Días / 3 Noches.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CC85105-3ADB-8627-4E73-59CFB8DCED45}"/>
              </a:ext>
            </a:extLst>
          </p:cNvPr>
          <p:cNvSpPr/>
          <p:nvPr/>
        </p:nvSpPr>
        <p:spPr>
          <a:xfrm>
            <a:off x="7522803" y="4857999"/>
            <a:ext cx="658800" cy="658800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noProof="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332A05-C689-3937-D6E6-2185BE83382B}"/>
              </a:ext>
            </a:extLst>
          </p:cNvPr>
          <p:cNvSpPr txBox="1"/>
          <p:nvPr/>
        </p:nvSpPr>
        <p:spPr>
          <a:xfrm>
            <a:off x="3539341" y="4041604"/>
            <a:ext cx="99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Montserrat" panose="02000505000000020004" pitchFamily="2" charset="0"/>
              </a:rPr>
              <a:t>SALVADOR </a:t>
            </a:r>
            <a:r>
              <a:rPr lang="es-CO" sz="3600" b="1" noProof="0" dirty="0">
                <a:solidFill>
                  <a:srgbClr val="FF66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Montserrat" panose="02000505000000020004" pitchFamily="2" charset="0"/>
              </a:rPr>
              <a:t>BAHIA</a:t>
            </a:r>
          </a:p>
        </p:txBody>
      </p:sp>
      <p:pic>
        <p:nvPicPr>
          <p:cNvPr id="35" name="Gráfico 34">
            <a:extLst>
              <a:ext uri="{FF2B5EF4-FFF2-40B4-BE49-F238E27FC236}">
                <a16:creationId xmlns:a16="http://schemas.microsoft.com/office/drawing/2014/main" id="{80A6A59B-0059-F0BB-230B-C5FD41A7C8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77589" y="5013561"/>
            <a:ext cx="549228" cy="34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194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1D0E7D1-6903-AE92-2FD5-E26D16A8A414}"/>
              </a:ext>
            </a:extLst>
          </p:cNvPr>
          <p:cNvSpPr txBox="1"/>
          <p:nvPr/>
        </p:nvSpPr>
        <p:spPr>
          <a:xfrm>
            <a:off x="178412" y="736815"/>
            <a:ext cx="3785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noProof="0" dirty="0">
                <a:latin typeface="+mj-lt"/>
              </a:rPr>
              <a:t>El Precio Incluye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686F0C-E634-D931-460B-B8F94FCEDE92}"/>
              </a:ext>
            </a:extLst>
          </p:cNvPr>
          <p:cNvSpPr/>
          <p:nvPr/>
        </p:nvSpPr>
        <p:spPr>
          <a:xfrm>
            <a:off x="-1" y="6031346"/>
            <a:ext cx="8057938" cy="826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60B1B11-4BDA-BF93-B87C-1708C39BFB0A}"/>
              </a:ext>
            </a:extLst>
          </p:cNvPr>
          <p:cNvCxnSpPr>
            <a:cxnSpLocks/>
          </p:cNvCxnSpPr>
          <p:nvPr/>
        </p:nvCxnSpPr>
        <p:spPr>
          <a:xfrm>
            <a:off x="204821" y="1389904"/>
            <a:ext cx="79216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CBC2B72-431B-3DA3-6AF7-F63AE49F955B}"/>
              </a:ext>
            </a:extLst>
          </p:cNvPr>
          <p:cNvSpPr txBox="1"/>
          <p:nvPr/>
        </p:nvSpPr>
        <p:spPr>
          <a:xfrm>
            <a:off x="204821" y="1251243"/>
            <a:ext cx="7648292" cy="1750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buSzPts val="1000"/>
              <a:tabLst>
                <a:tab pos="457200" algn="l"/>
              </a:tabLst>
            </a:pPr>
            <a:endParaRPr lang="es-MX" sz="1300" noProof="0" dirty="0">
              <a:solidFill>
                <a:srgbClr val="464646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Traslados aeropuerto – hotel – aeropuerto en servicio regular.</a:t>
            </a:r>
          </a:p>
          <a:p>
            <a:pPr marL="285750" lvl="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3 Noches </a:t>
            </a:r>
            <a:r>
              <a:rPr lang="es-MX" sz="1300" dirty="0">
                <a:solidFill>
                  <a:srgbClr val="464646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de alojamiento  en Salvador bahía</a:t>
            </a:r>
          </a:p>
          <a:p>
            <a:pPr marL="285750" lvl="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Desayunos Diarios a partir del día 2</a:t>
            </a:r>
          </a:p>
          <a:p>
            <a:pPr marL="285750" lvl="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Tour histórico de medio día  con Almuerzo sin Bebidas en el </a:t>
            </a:r>
            <a:r>
              <a:rPr lang="es-MX" sz="1300" noProof="0" dirty="0" err="1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Pelourinho</a:t>
            </a:r>
            <a:endParaRPr lang="es-MX" sz="1300" noProof="0" dirty="0">
              <a:solidFill>
                <a:srgbClr val="464646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285750" lvl="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TARJETA DE ASISTENCIA CON SUPLEMENTO PARA MAYORES DE 75 AÑOS</a:t>
            </a:r>
          </a:p>
          <a:p>
            <a:pPr marL="285750" lvl="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Fee Bancario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F9C33E-AC03-CBDB-C89C-020E41C3D54B}"/>
              </a:ext>
            </a:extLst>
          </p:cNvPr>
          <p:cNvSpPr txBox="1"/>
          <p:nvPr/>
        </p:nvSpPr>
        <p:spPr>
          <a:xfrm>
            <a:off x="853757" y="6164156"/>
            <a:ext cx="6350421" cy="38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O" sz="1400" b="0" i="1" noProof="0" dirty="0">
                <a:solidFill>
                  <a:schemeClr val="bg1"/>
                </a:solidFill>
                <a:effectLst/>
              </a:rPr>
              <a:t>*Tarifas sujetas a Cambio sin previo aviso hasta el momento de reserva*</a:t>
            </a:r>
          </a:p>
        </p:txBody>
      </p:sp>
      <p:pic>
        <p:nvPicPr>
          <p:cNvPr id="14" name="Marcador de posición de imagen 13">
            <a:extLst>
              <a:ext uri="{FF2B5EF4-FFF2-40B4-BE49-F238E27FC236}">
                <a16:creationId xmlns:a16="http://schemas.microsoft.com/office/drawing/2014/main" id="{EFDD7C23-295F-1DEF-734F-5865C3F49E4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3" r="7803"/>
          <a:stretch/>
        </p:blipFill>
        <p:spPr>
          <a:xfrm>
            <a:off x="8057937" y="-18472"/>
            <a:ext cx="4134064" cy="6858000"/>
          </a:xfrm>
        </p:spPr>
      </p:pic>
      <p:sp>
        <p:nvSpPr>
          <p:cNvPr id="15" name="TextBox 12">
            <a:extLst>
              <a:ext uri="{FF2B5EF4-FFF2-40B4-BE49-F238E27FC236}">
                <a16:creationId xmlns:a16="http://schemas.microsoft.com/office/drawing/2014/main" id="{664A6AF5-E6D2-5F9C-8A02-269C48B36363}"/>
              </a:ext>
            </a:extLst>
          </p:cNvPr>
          <p:cNvSpPr txBox="1"/>
          <p:nvPr/>
        </p:nvSpPr>
        <p:spPr>
          <a:xfrm>
            <a:off x="139938" y="90484"/>
            <a:ext cx="7648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latin typeface="Montserrat" panose="02000505000000020004" pitchFamily="2" charset="0"/>
              </a:rPr>
              <a:t>SALVADOR </a:t>
            </a:r>
            <a:r>
              <a:rPr lang="es-CO" sz="3600" b="1" noProof="0" dirty="0">
                <a:solidFill>
                  <a:srgbClr val="FF6600"/>
                </a:solidFill>
                <a:latin typeface="Montserrat" panose="02000505000000020004" pitchFamily="2" charset="0"/>
              </a:rPr>
              <a:t>BAHIA</a:t>
            </a:r>
          </a:p>
        </p:txBody>
      </p:sp>
    </p:spTree>
    <p:extLst>
      <p:ext uri="{BB962C8B-B14F-4D97-AF65-F5344CB8AC3E}">
        <p14:creationId xmlns:p14="http://schemas.microsoft.com/office/powerpoint/2010/main" val="4109677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0DCBFE-16CF-6DD6-1F61-4721FAFC6F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E2613AE-B563-AD18-C05A-34C664650242}"/>
              </a:ext>
            </a:extLst>
          </p:cNvPr>
          <p:cNvSpPr txBox="1"/>
          <p:nvPr/>
        </p:nvSpPr>
        <p:spPr>
          <a:xfrm>
            <a:off x="438874" y="814842"/>
            <a:ext cx="4894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noProof="0" dirty="0">
                <a:latin typeface="+mj-lt"/>
              </a:rPr>
              <a:t>El Precio No Incluye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1C5D3F-0AC3-3BA4-F138-959EE0F2B933}"/>
              </a:ext>
            </a:extLst>
          </p:cNvPr>
          <p:cNvSpPr/>
          <p:nvPr/>
        </p:nvSpPr>
        <p:spPr>
          <a:xfrm>
            <a:off x="-1" y="5602514"/>
            <a:ext cx="7751763" cy="12554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33FCF40-47DE-A3BF-6C3A-A7F52D0240EC}"/>
              </a:ext>
            </a:extLst>
          </p:cNvPr>
          <p:cNvCxnSpPr>
            <a:cxnSpLocks/>
          </p:cNvCxnSpPr>
          <p:nvPr/>
        </p:nvCxnSpPr>
        <p:spPr>
          <a:xfrm>
            <a:off x="545090" y="1464068"/>
            <a:ext cx="79216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031B022-1D56-7A96-1756-E0B7E8A78C91}"/>
              </a:ext>
            </a:extLst>
          </p:cNvPr>
          <p:cNvSpPr txBox="1"/>
          <p:nvPr/>
        </p:nvSpPr>
        <p:spPr>
          <a:xfrm>
            <a:off x="545090" y="1654637"/>
            <a:ext cx="6802366" cy="1510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Almuerzos y cenas </a:t>
            </a:r>
          </a:p>
          <a:p>
            <a:pPr marL="285750" lvl="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Tiquetes Aéreos Internacionales en la ruta BOG/SSA/BOG</a:t>
            </a:r>
          </a:p>
          <a:p>
            <a:pPr marL="285750" lvl="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Impuestos del Tiquete “Q” “Iva” “Fee”</a:t>
            </a:r>
          </a:p>
          <a:p>
            <a:pPr marL="285750" lvl="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Gastos no especificados en el programa como llamadas telefónicas, servicio de lavandería, etc. </a:t>
            </a:r>
            <a:endParaRPr lang="es-MX" sz="1300" dirty="0">
              <a:solidFill>
                <a:srgbClr val="464646"/>
              </a:solidFill>
              <a:latin typeface="Helvetica" panose="020B060402020202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285750" lvl="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Servicios no especificados</a:t>
            </a:r>
          </a:p>
        </p:txBody>
      </p:sp>
      <p:pic>
        <p:nvPicPr>
          <p:cNvPr id="14" name="Marcador de posición de imagen 13">
            <a:extLst>
              <a:ext uri="{FF2B5EF4-FFF2-40B4-BE49-F238E27FC236}">
                <a16:creationId xmlns:a16="http://schemas.microsoft.com/office/drawing/2014/main" id="{253C8E00-878E-A1DE-6CF2-664BC2BEEBC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8" r="4678"/>
          <a:stretch/>
        </p:blipFill>
        <p:spPr>
          <a:xfrm>
            <a:off x="7751763" y="0"/>
            <a:ext cx="4440238" cy="6858000"/>
          </a:xfrm>
        </p:spPr>
      </p:pic>
      <p:sp>
        <p:nvSpPr>
          <p:cNvPr id="15" name="TextBox 12">
            <a:extLst>
              <a:ext uri="{FF2B5EF4-FFF2-40B4-BE49-F238E27FC236}">
                <a16:creationId xmlns:a16="http://schemas.microsoft.com/office/drawing/2014/main" id="{0D979D09-D2DD-27D5-CEFD-8400A50D192E}"/>
              </a:ext>
            </a:extLst>
          </p:cNvPr>
          <p:cNvSpPr txBox="1"/>
          <p:nvPr/>
        </p:nvSpPr>
        <p:spPr>
          <a:xfrm>
            <a:off x="438874" y="207893"/>
            <a:ext cx="7055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noProof="0" dirty="0">
                <a:latin typeface="Montserrat" panose="02000505000000020004" pitchFamily="2" charset="0"/>
              </a:rPr>
              <a:t>SALVADOR </a:t>
            </a:r>
            <a:r>
              <a:rPr lang="es-CO" sz="3600" b="1" noProof="0" dirty="0">
                <a:solidFill>
                  <a:srgbClr val="FF6600"/>
                </a:solidFill>
                <a:latin typeface="Montserrat" panose="02000505000000020004" pitchFamily="2" charset="0"/>
              </a:rPr>
              <a:t>BAHIA</a:t>
            </a: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0C9FB459-AF01-EF55-B45F-AA0C331B118E}"/>
              </a:ext>
            </a:extLst>
          </p:cNvPr>
          <p:cNvSpPr txBox="1"/>
          <p:nvPr/>
        </p:nvSpPr>
        <p:spPr>
          <a:xfrm>
            <a:off x="691509" y="5974317"/>
            <a:ext cx="6350421" cy="38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O" sz="1400" b="0" i="1" noProof="0" dirty="0">
                <a:solidFill>
                  <a:schemeClr val="bg1"/>
                </a:solidFill>
                <a:effectLst/>
              </a:rPr>
              <a:t>*Tarifas sujetas a Cambio sin previo aviso hasta el momento de reserva*</a:t>
            </a:r>
          </a:p>
        </p:txBody>
      </p:sp>
    </p:spTree>
    <p:extLst>
      <p:ext uri="{BB962C8B-B14F-4D97-AF65-F5344CB8AC3E}">
        <p14:creationId xmlns:p14="http://schemas.microsoft.com/office/powerpoint/2010/main" val="3972551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A42E44E-BE9A-349B-6E5B-B442DDBC07A4}"/>
              </a:ext>
            </a:extLst>
          </p:cNvPr>
          <p:cNvSpPr/>
          <p:nvPr/>
        </p:nvSpPr>
        <p:spPr>
          <a:xfrm>
            <a:off x="-5032" y="3063316"/>
            <a:ext cx="12197032" cy="38027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noProof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4D566E-103D-F0F7-58E5-5CA63A7F941A}"/>
              </a:ext>
            </a:extLst>
          </p:cNvPr>
          <p:cNvSpPr txBox="1"/>
          <p:nvPr/>
        </p:nvSpPr>
        <p:spPr>
          <a:xfrm>
            <a:off x="1638401" y="2004567"/>
            <a:ext cx="6408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noProof="0" dirty="0">
                <a:solidFill>
                  <a:srgbClr val="FF6600"/>
                </a:solidFill>
                <a:latin typeface="+mj-lt"/>
              </a:rPr>
              <a:t>TARIFAS 2025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4B77F5-CFC0-F38D-420C-CBBB89E607B1}"/>
              </a:ext>
            </a:extLst>
          </p:cNvPr>
          <p:cNvSpPr txBox="1"/>
          <p:nvPr/>
        </p:nvSpPr>
        <p:spPr>
          <a:xfrm>
            <a:off x="-343150" y="5363821"/>
            <a:ext cx="7187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i="1" noProof="0" dirty="0">
                <a:solidFill>
                  <a:schemeClr val="bg1"/>
                </a:solidFill>
                <a:latin typeface="+mj-lt"/>
              </a:rPr>
              <a:t>*Tarifas sujetas a Cambio sin previo aviso hasta el momento de reserva*</a:t>
            </a:r>
          </a:p>
          <a:p>
            <a:pPr algn="ctr"/>
            <a:r>
              <a:rPr lang="es-CO" sz="1600" i="1" noProof="0" dirty="0">
                <a:solidFill>
                  <a:schemeClr val="bg1"/>
                </a:solidFill>
                <a:latin typeface="+mj-lt"/>
              </a:rPr>
              <a:t>         *Tarifas NO aplican para festividades y eventos  * </a:t>
            </a:r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AD7D5EA9-5F62-9919-D721-E1AB9F4902FC}"/>
              </a:ext>
            </a:extLst>
          </p:cNvPr>
          <p:cNvSpPr txBox="1"/>
          <p:nvPr/>
        </p:nvSpPr>
        <p:spPr>
          <a:xfrm>
            <a:off x="565064" y="2560520"/>
            <a:ext cx="6408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noProof="0" dirty="0">
                <a:latin typeface="+mj-lt"/>
              </a:rPr>
              <a:t>PRECIOS POR PERSONA EN DOLARES</a:t>
            </a:r>
            <a:endParaRPr lang="es-CO" sz="2400" b="1" noProof="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8BEE8F8-C3EA-BF0C-1F78-A1D179D51537}"/>
              </a:ext>
            </a:extLst>
          </p:cNvPr>
          <p:cNvSpPr txBox="1"/>
          <p:nvPr/>
        </p:nvSpPr>
        <p:spPr>
          <a:xfrm>
            <a:off x="6844494" y="3537291"/>
            <a:ext cx="5141424" cy="1900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_tradnl" sz="1600" b="1" i="1" u="sng" kern="1800" dirty="0">
                <a:solidFill>
                  <a:schemeClr val="bg1"/>
                </a:solidFill>
                <a:effectLst/>
                <a:latin typeface="+mj-lt"/>
                <a:ea typeface="Batang" panose="02030600000101010101" pitchFamily="18" charset="-127"/>
                <a:cs typeface="Times New Roman" panose="02020603050405020304" pitchFamily="18" charset="0"/>
              </a:rPr>
              <a:t>Notas :</a:t>
            </a:r>
            <a:endParaRPr lang="es-CO" sz="1600" i="1" kern="1800" dirty="0">
              <a:solidFill>
                <a:schemeClr val="bg1"/>
              </a:solidFill>
              <a:effectLst/>
              <a:latin typeface="+mj-lt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-"/>
              <a:tabLst>
                <a:tab pos="457200" algn="l"/>
              </a:tabLst>
            </a:pPr>
            <a:r>
              <a:rPr lang="es-ES" sz="1600" i="1" kern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fechas o períodos especiales (Semana Santa, Feriados, Congresos, Vacaciones de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-"/>
              <a:tabLst>
                <a:tab pos="457200" algn="l"/>
              </a:tabLst>
            </a:pPr>
            <a:r>
              <a:rPr lang="es-ES" sz="1600" i="1" kern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Invierno, Navidad, Año Nuevo, Carnaval, eventos deportivos etc.).</a:t>
            </a:r>
            <a:endParaRPr lang="es-CO" sz="1400" i="1" kern="18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18C19D0-739C-CEE8-AF63-642A1B4BE8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847969"/>
              </p:ext>
            </p:extLst>
          </p:nvPr>
        </p:nvGraphicFramePr>
        <p:xfrm>
          <a:off x="477423" y="3190602"/>
          <a:ext cx="5884616" cy="184049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128993">
                  <a:extLst>
                    <a:ext uri="{9D8B030D-6E8A-4147-A177-3AD203B41FA5}">
                      <a16:colId xmlns:a16="http://schemas.microsoft.com/office/drawing/2014/main" val="955045498"/>
                    </a:ext>
                  </a:extLst>
                </a:gridCol>
                <a:gridCol w="2128993">
                  <a:extLst>
                    <a:ext uri="{9D8B030D-6E8A-4147-A177-3AD203B41FA5}">
                      <a16:colId xmlns:a16="http://schemas.microsoft.com/office/drawing/2014/main" val="2061772291"/>
                    </a:ext>
                  </a:extLst>
                </a:gridCol>
                <a:gridCol w="566263">
                  <a:extLst>
                    <a:ext uri="{9D8B030D-6E8A-4147-A177-3AD203B41FA5}">
                      <a16:colId xmlns:a16="http://schemas.microsoft.com/office/drawing/2014/main" val="1808648395"/>
                    </a:ext>
                  </a:extLst>
                </a:gridCol>
                <a:gridCol w="566263">
                  <a:extLst>
                    <a:ext uri="{9D8B030D-6E8A-4147-A177-3AD203B41FA5}">
                      <a16:colId xmlns:a16="http://schemas.microsoft.com/office/drawing/2014/main" val="1202691742"/>
                    </a:ext>
                  </a:extLst>
                </a:gridCol>
                <a:gridCol w="494104">
                  <a:extLst>
                    <a:ext uri="{9D8B030D-6E8A-4147-A177-3AD203B41FA5}">
                      <a16:colId xmlns:a16="http://schemas.microsoft.com/office/drawing/2014/main" val="2665128456"/>
                    </a:ext>
                  </a:extLst>
                </a:gridCol>
              </a:tblGrid>
              <a:tr h="27680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200" dirty="0">
                          <a:effectLst/>
                        </a:rPr>
                        <a:t>HOTELES</a:t>
                      </a:r>
                      <a:endParaRPr lang="es-CO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200" dirty="0">
                          <a:effectLst/>
                        </a:rPr>
                        <a:t>VIGENCIA</a:t>
                      </a:r>
                      <a:endParaRPr lang="es-CO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200" dirty="0">
                          <a:effectLst/>
                        </a:rPr>
                        <a:t>SGL</a:t>
                      </a:r>
                      <a:endParaRPr lang="es-CO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200" dirty="0">
                          <a:effectLst/>
                        </a:rPr>
                        <a:t>DBL</a:t>
                      </a:r>
                      <a:endParaRPr lang="es-CO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200" dirty="0">
                          <a:effectLst/>
                        </a:rPr>
                        <a:t>TPL</a:t>
                      </a:r>
                      <a:endParaRPr lang="es-CO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858986"/>
                  </a:ext>
                </a:extLst>
              </a:tr>
              <a:tr h="211840">
                <a:tc gridSpan="5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200" dirty="0">
                          <a:effectLst/>
                        </a:rPr>
                        <a:t>Categoría 5*</a:t>
                      </a:r>
                      <a:endParaRPr lang="es-CO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5754747"/>
                  </a:ext>
                </a:extLst>
              </a:tr>
              <a:tr h="24166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200" dirty="0">
                          <a:effectLst/>
                        </a:rPr>
                        <a:t>HOTEL FERA PALACE</a:t>
                      </a:r>
                      <a:endParaRPr lang="es-CO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MX" sz="1200" dirty="0">
                          <a:effectLst/>
                        </a:rPr>
                        <a:t>1 JUN 2025 / 15 DIC 2025</a:t>
                      </a:r>
                      <a:endParaRPr lang="es-CO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808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69908571"/>
                  </a:ext>
                </a:extLst>
              </a:tr>
              <a:tr h="203200">
                <a:tc gridSpan="5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200" dirty="0">
                          <a:effectLst/>
                        </a:rPr>
                        <a:t>Categoría 4*</a:t>
                      </a:r>
                      <a:endParaRPr lang="es-CO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803013"/>
                  </a:ext>
                </a:extLst>
              </a:tr>
              <a:tr h="26901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pt-BR" sz="1200" dirty="0">
                          <a:effectLst/>
                        </a:rPr>
                        <a:t>HOTEL CASA DI VINAO VILA GALÉ SALVADOR</a:t>
                      </a:r>
                      <a:endParaRPr lang="es-CO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effectLst/>
                        </a:rPr>
                        <a:t>1 JUN 2025 / 15 DIC 2025</a:t>
                      </a:r>
                      <a:endParaRPr lang="es-CO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99379228"/>
                  </a:ext>
                </a:extLst>
              </a:tr>
              <a:tr h="211840">
                <a:tc gridSpan="5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200" dirty="0">
                          <a:effectLst/>
                        </a:rPr>
                        <a:t>Categoría 3*</a:t>
                      </a:r>
                      <a:endParaRPr lang="es-CO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243587"/>
                  </a:ext>
                </a:extLst>
              </a:tr>
              <a:tr h="21359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200" dirty="0">
                          <a:effectLst/>
                        </a:rPr>
                        <a:t>HOTEL REAL CLASSIC</a:t>
                      </a:r>
                      <a:endParaRPr lang="es-CO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MX" sz="1200" dirty="0">
                          <a:effectLst/>
                        </a:rPr>
                        <a:t>1 JUN 2025 / 15 DIC 2025</a:t>
                      </a:r>
                      <a:endParaRPr lang="es-CO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50414882"/>
                  </a:ext>
                </a:extLst>
              </a:tr>
            </a:tbl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ECC3215D-8738-25EE-7913-D4CF2C61F0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85023" y="536882"/>
            <a:ext cx="4203440" cy="205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715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Marcador de posición de imagen 12">
            <a:extLst>
              <a:ext uri="{FF2B5EF4-FFF2-40B4-BE49-F238E27FC236}">
                <a16:creationId xmlns:a16="http://schemas.microsoft.com/office/drawing/2014/main" id="{979F024D-EB88-9650-9EE5-075222E98A2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5" b="13745"/>
          <a:stretch/>
        </p:blipFill>
        <p:spPr>
          <a:xfrm>
            <a:off x="1" y="-1"/>
            <a:ext cx="5016499" cy="509248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C1C800-557E-A934-6B86-1420C347A8AE}"/>
              </a:ext>
            </a:extLst>
          </p:cNvPr>
          <p:cNvSpPr txBox="1"/>
          <p:nvPr/>
        </p:nvSpPr>
        <p:spPr>
          <a:xfrm>
            <a:off x="5900125" y="1106360"/>
            <a:ext cx="4673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noProof="0" dirty="0">
                <a:solidFill>
                  <a:srgbClr val="FF6600"/>
                </a:solidFill>
                <a:latin typeface="+mj-lt"/>
              </a:rPr>
              <a:t>ITINERARIO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161FE3-BCF2-F5EC-DA28-F4678D6877D6}"/>
              </a:ext>
            </a:extLst>
          </p:cNvPr>
          <p:cNvSpPr txBox="1"/>
          <p:nvPr/>
        </p:nvSpPr>
        <p:spPr>
          <a:xfrm>
            <a:off x="5900125" y="767806"/>
            <a:ext cx="4372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rgbClr val="0070C0"/>
                </a:solidFill>
              </a:rPr>
              <a:t>SALVADOR BAHIA</a:t>
            </a:r>
            <a:endParaRPr lang="es-CO" sz="1600" b="1" noProof="0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CCB71B-3651-51FB-4608-7E422260DEA8}"/>
              </a:ext>
            </a:extLst>
          </p:cNvPr>
          <p:cNvSpPr txBox="1"/>
          <p:nvPr/>
        </p:nvSpPr>
        <p:spPr>
          <a:xfrm>
            <a:off x="5900125" y="1820935"/>
            <a:ext cx="6088675" cy="4494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O" sz="1200" b="1" i="0" noProof="0" dirty="0">
                <a:solidFill>
                  <a:srgbClr val="000000"/>
                </a:solidFill>
                <a:effectLst/>
              </a:rPr>
              <a:t>Día 1. SALVADOR</a:t>
            </a:r>
          </a:p>
          <a:p>
            <a:pPr algn="just">
              <a:lnSpc>
                <a:spcPct val="150000"/>
              </a:lnSpc>
            </a:pPr>
            <a:r>
              <a:rPr lang="es-MX" sz="1200" b="0" i="0" noProof="0" dirty="0">
                <a:solidFill>
                  <a:srgbClr val="000000"/>
                </a:solidFill>
                <a:effectLst/>
              </a:rPr>
              <a:t>Llegada, recepción por nuestro personal local y traslado a su hotel.</a:t>
            </a:r>
          </a:p>
          <a:p>
            <a:pPr algn="just">
              <a:lnSpc>
                <a:spcPct val="150000"/>
              </a:lnSpc>
            </a:pPr>
            <a:r>
              <a:rPr lang="es-MX" sz="1200" b="0" i="0" noProof="0" dirty="0">
                <a:solidFill>
                  <a:srgbClr val="000000"/>
                </a:solidFill>
                <a:effectLst/>
              </a:rPr>
              <a:t>Restante del día libre.  Alojamiento</a:t>
            </a:r>
            <a:endParaRPr lang="es-MX" sz="12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CO" sz="1200" b="1" i="0" noProof="0" dirty="0">
                <a:solidFill>
                  <a:srgbClr val="000000"/>
                </a:solidFill>
                <a:effectLst/>
              </a:rPr>
              <a:t>Día 02, SALVADOR</a:t>
            </a:r>
          </a:p>
          <a:p>
            <a:pPr algn="just">
              <a:lnSpc>
                <a:spcPct val="150000"/>
              </a:lnSpc>
            </a:pPr>
            <a:r>
              <a:rPr lang="es-MX" sz="1200" b="0" i="0" noProof="0" dirty="0">
                <a:solidFill>
                  <a:srgbClr val="000000"/>
                </a:solidFill>
                <a:effectLst/>
              </a:rPr>
              <a:t>Desayuno en hotel. Visita del </a:t>
            </a:r>
            <a:r>
              <a:rPr lang="es-MX" sz="1200" b="0" i="0" noProof="0" dirty="0" err="1">
                <a:solidFill>
                  <a:srgbClr val="000000"/>
                </a:solidFill>
                <a:effectLst/>
              </a:rPr>
              <a:t>Pelourinho</a:t>
            </a:r>
            <a:r>
              <a:rPr lang="es-MX" sz="1200" b="0" i="0" noProof="0" dirty="0">
                <a:solidFill>
                  <a:srgbClr val="000000"/>
                </a:solidFill>
                <a:effectLst/>
              </a:rPr>
              <a:t>, el centro histórico de la ciudad, declarado Patrimonio de la Humanidad por la UNESCO. Destaca por la arquitectura colonial barroca con coloridas casas y calles empinadas y adoquinadas, junto con la Catedral, Iglesia de San Francisco yo tras iglesias que podrán contemplar en un recorrido a pie. Incluye almuerzo.</a:t>
            </a:r>
          </a:p>
          <a:p>
            <a:pPr algn="just">
              <a:lnSpc>
                <a:spcPct val="150000"/>
              </a:lnSpc>
            </a:pPr>
            <a:endParaRPr lang="es-MX" sz="12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CO" sz="1200" b="1" i="0" noProof="0" dirty="0">
                <a:solidFill>
                  <a:srgbClr val="000000"/>
                </a:solidFill>
                <a:effectLst/>
              </a:rPr>
              <a:t>Día 03, SALVADOR </a:t>
            </a:r>
          </a:p>
          <a:p>
            <a:pPr algn="just">
              <a:lnSpc>
                <a:spcPct val="150000"/>
              </a:lnSpc>
            </a:pPr>
            <a:r>
              <a:rPr lang="es-MX" sz="1200" dirty="0">
                <a:solidFill>
                  <a:srgbClr val="000000"/>
                </a:solidFill>
              </a:rPr>
              <a:t>Desayuno en el hotel. Día libre para conocerla ciudad, disfrutar de la playa o realizar alguna excursión opcional ofrecidas por su guía local. Alojamiento.</a:t>
            </a:r>
          </a:p>
          <a:p>
            <a:pPr algn="just">
              <a:lnSpc>
                <a:spcPct val="150000"/>
              </a:lnSpc>
            </a:pPr>
            <a:endParaRPr lang="es-MX" sz="1200" b="0" i="0" noProof="0" dirty="0">
              <a:solidFill>
                <a:srgbClr val="000000"/>
              </a:solidFill>
              <a:effectLst/>
            </a:endParaRPr>
          </a:p>
          <a:p>
            <a:pPr algn="just">
              <a:lnSpc>
                <a:spcPct val="150000"/>
              </a:lnSpc>
            </a:pPr>
            <a:endParaRPr lang="es-MX" sz="12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200" b="0" i="0" noProof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92DA17E1-47FB-C33B-E4CD-F8DC272FB9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9" r="9529"/>
          <a:stretch/>
        </p:blipFill>
        <p:spPr>
          <a:xfrm>
            <a:off x="2235200" y="3892356"/>
            <a:ext cx="3476727" cy="28635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81337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Marcador de posición de imagen 12">
            <a:extLst>
              <a:ext uri="{FF2B5EF4-FFF2-40B4-BE49-F238E27FC236}">
                <a16:creationId xmlns:a16="http://schemas.microsoft.com/office/drawing/2014/main" id="{979F024D-EB88-9650-9EE5-075222E98A2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5" b="13745"/>
          <a:stretch/>
        </p:blipFill>
        <p:spPr>
          <a:xfrm>
            <a:off x="1" y="-1"/>
            <a:ext cx="5016499" cy="509248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C1C800-557E-A934-6B86-1420C347A8AE}"/>
              </a:ext>
            </a:extLst>
          </p:cNvPr>
          <p:cNvSpPr txBox="1"/>
          <p:nvPr/>
        </p:nvSpPr>
        <p:spPr>
          <a:xfrm>
            <a:off x="5994399" y="655815"/>
            <a:ext cx="4673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noProof="0" dirty="0">
                <a:solidFill>
                  <a:srgbClr val="FF6600"/>
                </a:solidFill>
                <a:latin typeface="+mj-lt"/>
              </a:rPr>
              <a:t>ITINERARIO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161FE3-BCF2-F5EC-DA28-F4678D6877D6}"/>
              </a:ext>
            </a:extLst>
          </p:cNvPr>
          <p:cNvSpPr txBox="1"/>
          <p:nvPr/>
        </p:nvSpPr>
        <p:spPr>
          <a:xfrm>
            <a:off x="5994399" y="236362"/>
            <a:ext cx="4372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rgbClr val="0070C0"/>
                </a:solidFill>
              </a:rPr>
              <a:t>SALVADOR BAHIA </a:t>
            </a:r>
            <a:endParaRPr lang="es-CO" sz="1600" b="1" noProof="0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CCB71B-3651-51FB-4608-7E422260DEA8}"/>
              </a:ext>
            </a:extLst>
          </p:cNvPr>
          <p:cNvSpPr txBox="1"/>
          <p:nvPr/>
        </p:nvSpPr>
        <p:spPr>
          <a:xfrm>
            <a:off x="5994399" y="1240590"/>
            <a:ext cx="5920509" cy="2094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O" sz="1200" b="1" i="0" noProof="0">
                <a:solidFill>
                  <a:srgbClr val="000000"/>
                </a:solidFill>
                <a:effectLst/>
              </a:rPr>
              <a:t>Día 04, </a:t>
            </a:r>
            <a:r>
              <a:rPr lang="es-CO" sz="1200" b="1" i="0" noProof="0" dirty="0">
                <a:solidFill>
                  <a:srgbClr val="000000"/>
                </a:solidFill>
                <a:effectLst/>
              </a:rPr>
              <a:t>SALVADOR BAHIA  -  BOGOTA</a:t>
            </a:r>
          </a:p>
          <a:p>
            <a:pPr algn="just">
              <a:lnSpc>
                <a:spcPct val="150000"/>
              </a:lnSpc>
            </a:pPr>
            <a:r>
              <a:rPr lang="es-MX" sz="1200" b="0" i="0" noProof="0" dirty="0">
                <a:solidFill>
                  <a:srgbClr val="000000"/>
                </a:solidFill>
                <a:effectLst/>
              </a:rPr>
              <a:t>Desayuno en el hotel. Traslados al Aeropuerto de Salvador para embarque.</a:t>
            </a:r>
            <a:endParaRPr lang="es-MX" sz="12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2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200" dirty="0">
              <a:solidFill>
                <a:srgbClr val="0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s-CO" sz="1600" b="1" i="0" noProof="0" dirty="0">
                <a:effectLst/>
              </a:rPr>
              <a:t>FIN DE NUESTROS SERVICIOS.</a:t>
            </a:r>
          </a:p>
          <a:p>
            <a:pPr algn="just">
              <a:lnSpc>
                <a:spcPct val="150000"/>
              </a:lnSpc>
            </a:pPr>
            <a:endParaRPr lang="es-MX" sz="12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200" dirty="0">
              <a:solidFill>
                <a:srgbClr val="000000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92DA17E1-47FB-C33B-E4CD-F8DC272FB9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9" r="9529"/>
          <a:stretch/>
        </p:blipFill>
        <p:spPr>
          <a:xfrm>
            <a:off x="2327566" y="3903499"/>
            <a:ext cx="3476727" cy="28635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60539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Marcador de posición de imagen 15">
            <a:extLst>
              <a:ext uri="{FF2B5EF4-FFF2-40B4-BE49-F238E27FC236}">
                <a16:creationId xmlns:a16="http://schemas.microsoft.com/office/drawing/2014/main" id="{91B5B120-8E75-D49B-4D65-679E796CBB1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</p:spPr>
      </p:pic>
      <p:sp>
        <p:nvSpPr>
          <p:cNvPr id="17" name="Rectangle 4">
            <a:extLst>
              <a:ext uri="{FF2B5EF4-FFF2-40B4-BE49-F238E27FC236}">
                <a16:creationId xmlns:a16="http://schemas.microsoft.com/office/drawing/2014/main" id="{A921897E-F60D-004A-9928-89158E537DF4}"/>
              </a:ext>
            </a:extLst>
          </p:cNvPr>
          <p:cNvSpPr/>
          <p:nvPr/>
        </p:nvSpPr>
        <p:spPr>
          <a:xfrm>
            <a:off x="3740726" y="4668811"/>
            <a:ext cx="5606473" cy="1109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noProof="0" dirty="0"/>
          </a:p>
        </p:txBody>
      </p:sp>
      <p:sp>
        <p:nvSpPr>
          <p:cNvPr id="18" name="TextBox 5">
            <a:extLst>
              <a:ext uri="{FF2B5EF4-FFF2-40B4-BE49-F238E27FC236}">
                <a16:creationId xmlns:a16="http://schemas.microsoft.com/office/drawing/2014/main" id="{87BF47F9-9952-667A-5C14-6107235059C6}"/>
              </a:ext>
            </a:extLst>
          </p:cNvPr>
          <p:cNvSpPr txBox="1"/>
          <p:nvPr/>
        </p:nvSpPr>
        <p:spPr>
          <a:xfrm>
            <a:off x="4117608" y="4787626"/>
            <a:ext cx="1821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noProof="0" dirty="0">
                <a:solidFill>
                  <a:schemeClr val="bg1"/>
                </a:solidFill>
                <a:latin typeface="+mj-lt"/>
              </a:rPr>
              <a:t>Duración</a:t>
            </a:r>
          </a:p>
        </p:txBody>
      </p:sp>
      <p:sp>
        <p:nvSpPr>
          <p:cNvPr id="19" name="TextBox 6">
            <a:extLst>
              <a:ext uri="{FF2B5EF4-FFF2-40B4-BE49-F238E27FC236}">
                <a16:creationId xmlns:a16="http://schemas.microsoft.com/office/drawing/2014/main" id="{4DAC0FC3-19F5-7F48-E6A3-DABDE2F6126A}"/>
              </a:ext>
            </a:extLst>
          </p:cNvPr>
          <p:cNvSpPr txBox="1"/>
          <p:nvPr/>
        </p:nvSpPr>
        <p:spPr>
          <a:xfrm>
            <a:off x="3794969" y="5050436"/>
            <a:ext cx="4422404" cy="42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O" sz="1600" b="0" i="1" noProof="0" dirty="0">
                <a:solidFill>
                  <a:schemeClr val="bg1"/>
                </a:solidFill>
                <a:effectLst/>
              </a:rPr>
              <a:t>4 Días / 3</a:t>
            </a:r>
            <a:r>
              <a:rPr lang="es-CO" sz="1600" i="1" dirty="0">
                <a:solidFill>
                  <a:schemeClr val="bg1"/>
                </a:solidFill>
              </a:rPr>
              <a:t> </a:t>
            </a:r>
            <a:r>
              <a:rPr lang="es-CO" sz="1600" b="0" i="1" noProof="0" dirty="0">
                <a:solidFill>
                  <a:schemeClr val="bg1"/>
                </a:solidFill>
                <a:effectLst/>
              </a:rPr>
              <a:t>Noches. </a:t>
            </a:r>
          </a:p>
        </p:txBody>
      </p:sp>
      <p:sp>
        <p:nvSpPr>
          <p:cNvPr id="20" name="Rectangle: Rounded Corners 11">
            <a:extLst>
              <a:ext uri="{FF2B5EF4-FFF2-40B4-BE49-F238E27FC236}">
                <a16:creationId xmlns:a16="http://schemas.microsoft.com/office/drawing/2014/main" id="{8406E8EC-B43C-AEDB-55E0-9FE4CBC80A98}"/>
              </a:ext>
            </a:extLst>
          </p:cNvPr>
          <p:cNvSpPr/>
          <p:nvPr/>
        </p:nvSpPr>
        <p:spPr>
          <a:xfrm>
            <a:off x="8138489" y="4885439"/>
            <a:ext cx="658800" cy="658800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noProof="0" dirty="0"/>
          </a:p>
        </p:txBody>
      </p:sp>
      <p:sp>
        <p:nvSpPr>
          <p:cNvPr id="21" name="TextBox 12">
            <a:extLst>
              <a:ext uri="{FF2B5EF4-FFF2-40B4-BE49-F238E27FC236}">
                <a16:creationId xmlns:a16="http://schemas.microsoft.com/office/drawing/2014/main" id="{CAD921F7-13B5-A0E5-C628-930959EE7FB1}"/>
              </a:ext>
            </a:extLst>
          </p:cNvPr>
          <p:cNvSpPr txBox="1"/>
          <p:nvPr/>
        </p:nvSpPr>
        <p:spPr>
          <a:xfrm>
            <a:off x="3658967" y="4002433"/>
            <a:ext cx="9658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noProof="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Montserrat" panose="02000505000000020004" pitchFamily="2" charset="0"/>
              </a:rPr>
              <a:t>SALVADOR  </a:t>
            </a:r>
            <a:r>
              <a:rPr lang="es-CO" sz="3600" b="1" noProof="0" dirty="0">
                <a:solidFill>
                  <a:srgbClr val="FF66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Montserrat" panose="02000505000000020004" pitchFamily="2" charset="0"/>
              </a:rPr>
              <a:t>BAHIA</a:t>
            </a:r>
          </a:p>
        </p:txBody>
      </p:sp>
      <p:pic>
        <p:nvPicPr>
          <p:cNvPr id="24" name="Gráfico 23">
            <a:extLst>
              <a:ext uri="{FF2B5EF4-FFF2-40B4-BE49-F238E27FC236}">
                <a16:creationId xmlns:a16="http://schemas.microsoft.com/office/drawing/2014/main" id="{EE98AA19-90DB-C43C-D17D-2A9B1AEF98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66887" y="5020875"/>
            <a:ext cx="549228" cy="34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064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7F7F7F"/>
      </a:dk2>
      <a:lt2>
        <a:srgbClr val="E7E6E6"/>
      </a:lt2>
      <a:accent1>
        <a:srgbClr val="123663"/>
      </a:accent1>
      <a:accent2>
        <a:srgbClr val="FA8F24"/>
      </a:accent2>
      <a:accent3>
        <a:srgbClr val="EFEDF2"/>
      </a:accent3>
      <a:accent4>
        <a:srgbClr val="9BA5DF"/>
      </a:accent4>
      <a:accent5>
        <a:srgbClr val="EEDB47"/>
      </a:accent5>
      <a:accent6>
        <a:srgbClr val="668747"/>
      </a:accent6>
      <a:hlink>
        <a:srgbClr val="0563C1"/>
      </a:hlink>
      <a:folHlink>
        <a:srgbClr val="954F72"/>
      </a:folHlink>
    </a:clrScheme>
    <a:fontScheme name="Custom 22">
      <a:majorFont>
        <a:latin typeface="Cinzel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8267</TotalTime>
  <Words>423</Words>
  <Application>Microsoft Office PowerPoint</Application>
  <PresentationFormat>Panorámica</PresentationFormat>
  <Paragraphs>75</Paragraphs>
  <Slides>7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Aptos</vt:lpstr>
      <vt:lpstr>Arial</vt:lpstr>
      <vt:lpstr>Cinzel</vt:lpstr>
      <vt:lpstr>Helvetica</vt:lpstr>
      <vt:lpstr>Montserrat</vt:lpstr>
      <vt:lpstr>Open Sans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Studio Moara</dc:creator>
  <cp:lastModifiedBy>Natalia</cp:lastModifiedBy>
  <cp:revision>48</cp:revision>
  <dcterms:created xsi:type="dcterms:W3CDTF">2024-08-19T01:20:52Z</dcterms:created>
  <dcterms:modified xsi:type="dcterms:W3CDTF">2025-07-15T22:35:14Z</dcterms:modified>
</cp:coreProperties>
</file>