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441" r:id="rId3"/>
    <p:sldId id="535" r:id="rId4"/>
    <p:sldId id="530" r:id="rId5"/>
    <p:sldId id="379" r:id="rId6"/>
    <p:sldId id="5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10/07/2025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10/07/2025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10/07/2025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10/07/2025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10/07/2025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3912655" y="4676673"/>
            <a:ext cx="4049090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4148402" y="4799513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3912655" y="4985696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</a:t>
            </a:r>
            <a:r>
              <a:rPr lang="es-CO" sz="1600" i="1" dirty="0">
                <a:solidFill>
                  <a:schemeClr val="bg1"/>
                </a:solidFill>
              </a:rPr>
              <a:t>2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7033424" y="479594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4313382" y="4113967"/>
            <a:ext cx="99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SAO PABLO</a:t>
            </a:r>
            <a:endParaRPr lang="es-CO" sz="3600" b="1" noProof="0" dirty="0">
              <a:solidFill>
                <a:srgbClr val="FF66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tserrat" panose="02000505000000020004" pitchFamily="2" charset="0"/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210" y="4907267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178412" y="736815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04821" y="1389904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251243"/>
            <a:ext cx="7648292" cy="175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– hotel – aeropuerto en servicio regular.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noches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alojamiento  en Sao Pablo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a partir del día 2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 Visita de HD Por la Ciudad de São Paulo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2324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39938" y="90484"/>
            <a:ext cx="764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SAO 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PABLO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438874" y="814842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545090" y="1464068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545090" y="1654637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SAO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9534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207893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SAO 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PABLO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1638401" y="2004567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-186133" y="5186554"/>
            <a:ext cx="71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 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565064" y="2560520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494" y="3537291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02788"/>
              </p:ext>
            </p:extLst>
          </p:nvPr>
        </p:nvGraphicFramePr>
        <p:xfrm>
          <a:off x="477423" y="3170485"/>
          <a:ext cx="5390510" cy="18678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28992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2128992">
                  <a:extLst>
                    <a:ext uri="{9D8B030D-6E8A-4147-A177-3AD203B41FA5}">
                      <a16:colId xmlns:a16="http://schemas.microsoft.com/office/drawing/2014/main" val="2061772291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</a:tblGrid>
              <a:tr h="276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11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GRAND ESTAMPLAZA BERRINI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ESTAMPLAZA PAULISTA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11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2135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ESTAMPLAZA BOULEVAR 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C3215D-8738-25EE-7913-D4CF2C61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3" y="536882"/>
            <a:ext cx="4203440" cy="20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5572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SAO PAULO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486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</a:t>
            </a:r>
            <a:r>
              <a:rPr lang="es-CO" sz="1200" b="1" dirty="0">
                <a:solidFill>
                  <a:srgbClr val="000000"/>
                </a:solidFill>
              </a:rPr>
              <a:t>SAO PAULO</a:t>
            </a:r>
            <a:endParaRPr lang="es-CO" sz="1200" b="1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y traslado al hotel. Tiempo libre y Alojamiento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SAO PAULO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Recorrido panorámico por la famosa calle Oscar Freire, sede de tiendas de diseñadores internacionales y marcas reconocidas . Panorámico por la Avenida Paulista, con vistas al MASP, el Parque Trianon, e importantes edificios.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SAO PAULO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y en Horario a Combinar traslados para la ciudad de Rio de Janeiro.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b="17055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4341091" y="4668811"/>
            <a:ext cx="3620654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4783972" y="4758682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4499476" y="5018088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3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Días / 2</a:t>
            </a:r>
            <a:r>
              <a:rPr lang="es-CO" sz="1600" i="1" dirty="0">
                <a:solidFill>
                  <a:schemeClr val="bg1"/>
                </a:solidFill>
              </a:rPr>
              <a:t>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7105125" y="4866195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4499476" y="4055148"/>
            <a:ext cx="96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SAO PABLO</a:t>
            </a:r>
            <a:endParaRPr lang="es-CO" sz="3600" b="1" noProof="0" dirty="0">
              <a:solidFill>
                <a:srgbClr val="FF66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tserrat" panose="02000505000000020004" pitchFamily="2" charset="0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9911" y="5013842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7805</TotalTime>
  <Words>347</Words>
  <Application>Microsoft Office PowerPoint</Application>
  <PresentationFormat>Panorámica</PresentationFormat>
  <Paragraphs>68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39</cp:revision>
  <dcterms:created xsi:type="dcterms:W3CDTF">2024-08-19T01:20:52Z</dcterms:created>
  <dcterms:modified xsi:type="dcterms:W3CDTF">2025-07-10T17:33:35Z</dcterms:modified>
</cp:coreProperties>
</file>