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441" r:id="rId3"/>
    <p:sldId id="535" r:id="rId4"/>
    <p:sldId id="530" r:id="rId5"/>
    <p:sldId id="379" r:id="rId6"/>
    <p:sldId id="537" r:id="rId7"/>
    <p:sldId id="539" r:id="rId8"/>
    <p:sldId id="5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04/09/2025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04/09/2025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04/09/2025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2687781" y="4676673"/>
            <a:ext cx="7352145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3331129" y="4892844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2941926" y="5155941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13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12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8845419" y="489284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2687781" y="3413514"/>
            <a:ext cx="803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MACEIO – RECIFE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 - PUERTO GALINHAS  – RIO DE JANEIRO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0205" y="504840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136311" y="1225221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136312" y="1787442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136312" y="1622108"/>
            <a:ext cx="7648292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– hotel – aeropuerto en servicio regular.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entre ciudades terrestre ( </a:t>
            </a:r>
            <a:r>
              <a:rPr lang="es-MX" sz="1300" dirty="0" err="1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Maceio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– Recife – Puerto  </a:t>
            </a:r>
            <a:r>
              <a:rPr lang="es-MX" sz="1300" dirty="0" err="1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Galinhas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)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alojamiento  en Maceió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Noches de alojamiento en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Porto de </a:t>
            </a:r>
            <a:r>
              <a:rPr lang="es-MX" sz="1300" dirty="0" err="1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Galinhas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con  Desayuno - cena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de alojamiento en Recife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de alojamiento en Rio de Janeiro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Full Day Pan de Azúcar y Cristo Corcovado de Vans  con Almuerzo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Visita por la Ciudad Histórica de Olinda en Recife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4811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97837" y="109002"/>
            <a:ext cx="76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MACEIO -  </a:t>
            </a:r>
            <a:r>
              <a:rPr lang="es-CO" sz="3600" b="1" dirty="0">
                <a:latin typeface="Montserrat" panose="02000505000000020004" pitchFamily="2" charset="0"/>
              </a:rPr>
              <a:t>RECIFE -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PUERTO GALINHAS</a:t>
            </a:r>
            <a:r>
              <a:rPr lang="es-CO" sz="3600" b="1" noProof="0" dirty="0">
                <a:latin typeface="Montserrat" panose="02000505000000020004" pitchFamily="2" charset="0"/>
              </a:rPr>
              <a:t>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- RIO DE JANIERO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438874" y="1301538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474697" y="2019725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474697" y="2019725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BOG/MCZ//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REC/GIG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r="1465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175491" y="207893"/>
            <a:ext cx="731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MACEIO  PUERTO GALINHAS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MACEIO RIO DE JANIERO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2164874" y="2005849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-343150" y="5911785"/>
            <a:ext cx="71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</a:t>
            </a:r>
            <a:r>
              <a:rPr lang="es-CO" sz="1600" i="1" noProof="0">
                <a:solidFill>
                  <a:schemeClr val="bg1"/>
                </a:solidFill>
                <a:latin typeface="+mj-lt"/>
              </a:rPr>
              <a:t>eventos  </a:t>
            </a:r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1099249" y="2438192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494" y="3537291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31498"/>
              </p:ext>
            </p:extLst>
          </p:nvPr>
        </p:nvGraphicFramePr>
        <p:xfrm>
          <a:off x="539544" y="2890986"/>
          <a:ext cx="6098868" cy="375311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63379">
                  <a:extLst>
                    <a:ext uri="{9D8B030D-6E8A-4147-A177-3AD203B41FA5}">
                      <a16:colId xmlns:a16="http://schemas.microsoft.com/office/drawing/2014/main" val="2802574379"/>
                    </a:ext>
                  </a:extLst>
                </a:gridCol>
                <a:gridCol w="1801525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1325233">
                  <a:extLst>
                    <a:ext uri="{9D8B030D-6E8A-4147-A177-3AD203B41FA5}">
                      <a16:colId xmlns:a16="http://schemas.microsoft.com/office/drawing/2014/main" val="303065927"/>
                    </a:ext>
                  </a:extLst>
                </a:gridCol>
                <a:gridCol w="415823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415823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577085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76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CIUDAD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TPL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11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MACEIO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PORTO GALINHAS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RIO DE JANIERO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>
                          <a:solidFill>
                            <a:schemeClr val="bg1"/>
                          </a:solidFill>
                          <a:effectLst/>
                        </a:rPr>
                        <a:t>VERANO HOTEL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PORTO ALTO RESORT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MARANTEPLAZA HOTEL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AMERICASCOPACABANA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MACEIO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PORTO GALINHAS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RIO DE JANIERO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</a:rPr>
                        <a:t>MACEIO ATLANTIC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</a:rPr>
                        <a:t>HOTEL VIVA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COSTAMAR HOTEL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WINDSOR EXCELSIOR 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11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169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MACEIO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PORTO GALINHAS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RIO DE JANIERO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RITZ LAGOA DANTA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SAMOA BEACH RESORT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HOTEL ATLANTE PLAZA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MIRAMAR BY WINDSOR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C3215D-8738-25EE-7913-D4CF2C61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334" y="536881"/>
            <a:ext cx="3955183" cy="22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2229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4" y="767806"/>
            <a:ext cx="589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MACEIO - RECIFE – PUERTO GALINHAS – RIO DE JANIERO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477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BOGOTA – RIO DE JANIERO  - MACEIO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Salida  de Bogotá  llegada a  Rio de Janeiro conexión a Maceió Llegada y traslado al hotel. Tiempo libre.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MACEIO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 con posibilidad de excursiones opcionales como las Piscinas Naturales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Maragogi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MACEIO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 con posibilidad de excursiones opcionales.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04, MACEIO/ PORTO DE GALINHAS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Traslado Terrestre  al hotel en la Ciudad de Porto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Galinhas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y Alojamiento. Cena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8889" r="-1328" b="36175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2229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8" y="236362"/>
            <a:ext cx="584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MACEIO - RECIFE – PUERTO GALINHAS – RIO DE JANIERO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615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05, PORTO DE  GALINHAS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libre, posibilidad de realizar excursiones opcionales. Cena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06, PORTO DE  GALINHAS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libre, posibilidad de realizar excursiones opcionales. Cena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07, PORTO DE  GALINHAS</a:t>
            </a:r>
            <a:r>
              <a:rPr lang="es-CO" sz="1200" b="1" dirty="0">
                <a:solidFill>
                  <a:srgbClr val="000000"/>
                </a:solidFill>
              </a:rPr>
              <a:t> 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- RECIFE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Traslado por carretera a la localidad de Recife. Llegada y Alojamiento.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08, RECIFE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FD Visita a la ciudad de Recife y Olinda(No Incluye almuerzo)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Olinda, una ciudad Colonial Portuguesa construida en 1552 y Considerada Patrimonio de la Humanidad por la Unesco. Alojamiento en Recife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09, RECIFE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Dia Libre para recorrer esta Maravillosa Ciudad Costera Alojamiento en Recife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" t="11192" r="531" b="33872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2229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8" y="236362"/>
            <a:ext cx="584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MACEIO - RECIFE – PUERTO GALINHAS – RIO DE JANIERO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569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10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RECIFE – RIO DE JANIERO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Traslado al aeropuerto de Recife para embarque a Rio de Janeiro. Llegada, recepción y alojamiento.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11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RIO DE JANIERO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hotel. FD a la Ciudad Maravillosa, visitando el Cristo Redentor y con ascenso en Van. Posteriormente, almuerzo sin bebidas y continuación para visitar la ciudad con finalización en el Pan de Azúcar y subida en teleférico. Alojamiento Rio de Janeiro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12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RIO DE JANIERO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 con posibilidad de excursiones opcionales. Cena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13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, RIO DE JANEIRO - BOGOTA</a:t>
            </a:r>
          </a:p>
          <a:p>
            <a:pPr algn="just">
              <a:lnSpc>
                <a:spcPct val="150000"/>
              </a:lnSpc>
            </a:pPr>
            <a:r>
              <a:rPr lang="pt-BR" sz="1200" b="0" i="0" noProof="0" dirty="0" err="1">
                <a:solidFill>
                  <a:srgbClr val="000000"/>
                </a:solidFill>
                <a:effectLst/>
              </a:rPr>
              <a:t>Desayuno</a:t>
            </a:r>
            <a:r>
              <a:rPr lang="pt-BR" sz="1200" b="0" i="0" noProof="0" dirty="0">
                <a:solidFill>
                  <a:srgbClr val="000000"/>
                </a:solidFill>
                <a:effectLst/>
              </a:rPr>
              <a:t>. Traslado al </a:t>
            </a:r>
            <a:r>
              <a:rPr lang="pt-BR" sz="1200" b="0" i="0" noProof="0" dirty="0" err="1">
                <a:solidFill>
                  <a:srgbClr val="000000"/>
                </a:solidFill>
                <a:effectLst/>
              </a:rPr>
              <a:t>aeropuerto</a:t>
            </a:r>
            <a:r>
              <a:rPr lang="pt-BR" sz="1200" b="0" i="0" noProof="0" dirty="0">
                <a:solidFill>
                  <a:srgbClr val="000000"/>
                </a:solidFill>
                <a:effectLst/>
              </a:rPr>
              <a:t> de Rio de Janeiro.</a:t>
            </a: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" t="11192" r="531" b="33872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351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2687781" y="4676673"/>
            <a:ext cx="7352145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3331129" y="4892844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2941926" y="5155941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13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12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8845419" y="489284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2687781" y="3413514"/>
            <a:ext cx="803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MACEIO – RECIFE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 - PUERTO GALINHAS  – RIO DE JANEIRO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0205" y="504840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8037</TotalTime>
  <Words>746</Words>
  <Application>Microsoft Office PowerPoint</Application>
  <PresentationFormat>Panorámica</PresentationFormat>
  <Paragraphs>135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52</cp:revision>
  <dcterms:created xsi:type="dcterms:W3CDTF">2024-08-19T01:20:52Z</dcterms:created>
  <dcterms:modified xsi:type="dcterms:W3CDTF">2025-09-04T16:37:42Z</dcterms:modified>
</cp:coreProperties>
</file>